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0" r:id="rId1"/>
  </p:sldMasterIdLst>
  <p:notesMasterIdLst>
    <p:notesMasterId r:id="rId9"/>
  </p:notesMasterIdLst>
  <p:handoutMasterIdLst>
    <p:handoutMasterId r:id="rId10"/>
  </p:handoutMasterIdLst>
  <p:sldIdLst>
    <p:sldId id="256" r:id="rId2"/>
    <p:sldId id="2147374490" r:id="rId3"/>
    <p:sldId id="2925" r:id="rId4"/>
    <p:sldId id="2147374492" r:id="rId5"/>
    <p:sldId id="2147374493" r:id="rId6"/>
    <p:sldId id="2147374489" r:id="rId7"/>
    <p:sldId id="2147374491" r:id="rId8"/>
  </p:sldIdLst>
  <p:sldSz cx="12601575" cy="7561263"/>
  <p:notesSz cx="6858000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52455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04911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57367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9822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622789" algn="l" defTabSz="1049116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3147346" algn="l" defTabSz="1049116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671901" algn="l" defTabSz="1049116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4196460" algn="l" defTabSz="1049116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382">
          <p15:clr>
            <a:srgbClr val="A4A3A4"/>
          </p15:clr>
        </p15:guide>
        <p15:guide id="4" pos="396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2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F9F2"/>
    <a:srgbClr val="87EDBF"/>
    <a:srgbClr val="00FFCC"/>
    <a:srgbClr val="FFDE75"/>
    <a:srgbClr val="FFCC66"/>
    <a:srgbClr val="FFFF99"/>
    <a:srgbClr val="EEEAF4"/>
    <a:srgbClr val="EFF5E8"/>
    <a:srgbClr val="15D9C2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39" autoAdjust="0"/>
    <p:restoredTop sz="99314" autoAdjust="0"/>
  </p:normalViewPr>
  <p:slideViewPr>
    <p:cSldViewPr>
      <p:cViewPr varScale="1">
        <p:scale>
          <a:sx n="97" d="100"/>
          <a:sy n="97" d="100"/>
        </p:scale>
        <p:origin x="1248" y="96"/>
      </p:cViewPr>
      <p:guideLst>
        <p:guide orient="horz" pos="2160"/>
        <p:guide pos="2880"/>
        <p:guide orient="horz" pos="2382"/>
        <p:guide pos="39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229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76" y="1"/>
            <a:ext cx="2972289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2E44D570-55B3-4C7D-888F-35FD005E7F93}" type="datetimeFigureOut">
              <a:rPr lang="en-US"/>
              <a:pPr>
                <a:defRPr/>
              </a:pPr>
              <a:t>9/28/2022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46811"/>
            <a:ext cx="297229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76" y="9446811"/>
            <a:ext cx="2972289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25962909-30C7-422D-88F0-5BD1FA74BD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66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229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76" y="1"/>
            <a:ext cx="2972289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EFCF81AD-6C47-4C0D-96F2-E1FFA0DC91B4}" type="datetimeFigureOut">
              <a:rPr lang="en-US"/>
              <a:pPr>
                <a:defRPr/>
              </a:pPr>
              <a:t>9/28/2022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3850" y="746125"/>
            <a:ext cx="6211888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290" y="4724203"/>
            <a:ext cx="5485420" cy="4475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46811"/>
            <a:ext cx="297229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76" y="9446811"/>
            <a:ext cx="2972289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4785DAAE-7FD1-41CA-8DA7-2BF83519E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3226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4559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9116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7367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98229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22789" algn="l" defTabSz="104911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47346" algn="l" defTabSz="104911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71901" algn="l" defTabSz="104911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96460" algn="l" defTabSz="104911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60375" y="708025"/>
            <a:ext cx="5907088" cy="35448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8" name="Google Shape;348;p:notes"/>
          <p:cNvSpPr txBox="1">
            <a:spLocks noGrp="1"/>
          </p:cNvSpPr>
          <p:nvPr>
            <p:ph type="body" idx="1"/>
          </p:nvPr>
        </p:nvSpPr>
        <p:spPr>
          <a:xfrm>
            <a:off x="682797" y="4488849"/>
            <a:ext cx="5462375" cy="425259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3436802" y="1649299"/>
            <a:ext cx="8182342" cy="312593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891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7166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7166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7166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7166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7166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7166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7166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7166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6404974" y="5408982"/>
            <a:ext cx="5109674" cy="40485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205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859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859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859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859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859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859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859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859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 rot="5400097" flipH="1">
            <a:off x="4923202" y="-1317611"/>
            <a:ext cx="1596397" cy="3806726"/>
          </a:xfrm>
          <a:custGeom>
            <a:avLst/>
            <a:gdLst/>
            <a:ahLst/>
            <a:cxnLst/>
            <a:rect l="l" t="t" r="r" b="b"/>
            <a:pathLst>
              <a:path w="12238" h="24987" extrusionOk="0">
                <a:moveTo>
                  <a:pt x="10811" y="1"/>
                </a:moveTo>
                <a:cubicBezTo>
                  <a:pt x="8268" y="1"/>
                  <a:pt x="5197" y="1226"/>
                  <a:pt x="4747" y="4142"/>
                </a:cubicBezTo>
                <a:cubicBezTo>
                  <a:pt x="4638" y="4933"/>
                  <a:pt x="4762" y="5740"/>
                  <a:pt x="4778" y="6531"/>
                </a:cubicBezTo>
                <a:cubicBezTo>
                  <a:pt x="4793" y="7322"/>
                  <a:pt x="4685" y="8175"/>
                  <a:pt x="4173" y="8795"/>
                </a:cubicBezTo>
                <a:cubicBezTo>
                  <a:pt x="3878" y="9167"/>
                  <a:pt x="3460" y="9400"/>
                  <a:pt x="3072" y="9694"/>
                </a:cubicBezTo>
                <a:cubicBezTo>
                  <a:pt x="1087" y="11152"/>
                  <a:pt x="1" y="13727"/>
                  <a:pt x="141" y="16224"/>
                </a:cubicBezTo>
                <a:cubicBezTo>
                  <a:pt x="280" y="18721"/>
                  <a:pt x="1598" y="21079"/>
                  <a:pt x="3506" y="22645"/>
                </a:cubicBezTo>
                <a:cubicBezTo>
                  <a:pt x="5414" y="24196"/>
                  <a:pt x="7880" y="24971"/>
                  <a:pt x="10330" y="24987"/>
                </a:cubicBezTo>
                <a:cubicBezTo>
                  <a:pt x="10966" y="24987"/>
                  <a:pt x="11602" y="24925"/>
                  <a:pt x="12238" y="24801"/>
                </a:cubicBezTo>
                <a:lnTo>
                  <a:pt x="12238" y="6918"/>
                </a:lnTo>
                <a:cubicBezTo>
                  <a:pt x="12238" y="6019"/>
                  <a:pt x="12176" y="5135"/>
                  <a:pt x="12036" y="4266"/>
                </a:cubicBezTo>
                <a:cubicBezTo>
                  <a:pt x="11804" y="2777"/>
                  <a:pt x="11400" y="1335"/>
                  <a:pt x="10811" y="1"/>
                </a:cubicBezTo>
                <a:close/>
              </a:path>
            </a:pathLst>
          </a:custGeom>
          <a:solidFill>
            <a:srgbClr val="FDFDFD">
              <a:alpha val="6071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-5539073" flipH="1">
            <a:off x="10561495" y="5350137"/>
            <a:ext cx="1476843" cy="3521648"/>
          </a:xfrm>
          <a:custGeom>
            <a:avLst/>
            <a:gdLst/>
            <a:ahLst/>
            <a:cxnLst/>
            <a:rect l="l" t="t" r="r" b="b"/>
            <a:pathLst>
              <a:path w="12238" h="24987" extrusionOk="0">
                <a:moveTo>
                  <a:pt x="10811" y="1"/>
                </a:moveTo>
                <a:cubicBezTo>
                  <a:pt x="8268" y="1"/>
                  <a:pt x="5197" y="1226"/>
                  <a:pt x="4747" y="4142"/>
                </a:cubicBezTo>
                <a:cubicBezTo>
                  <a:pt x="4638" y="4933"/>
                  <a:pt x="4762" y="5740"/>
                  <a:pt x="4778" y="6531"/>
                </a:cubicBezTo>
                <a:cubicBezTo>
                  <a:pt x="4793" y="7322"/>
                  <a:pt x="4685" y="8175"/>
                  <a:pt x="4173" y="8795"/>
                </a:cubicBezTo>
                <a:cubicBezTo>
                  <a:pt x="3878" y="9167"/>
                  <a:pt x="3460" y="9400"/>
                  <a:pt x="3072" y="9694"/>
                </a:cubicBezTo>
                <a:cubicBezTo>
                  <a:pt x="1087" y="11152"/>
                  <a:pt x="1" y="13727"/>
                  <a:pt x="141" y="16224"/>
                </a:cubicBezTo>
                <a:cubicBezTo>
                  <a:pt x="280" y="18721"/>
                  <a:pt x="1598" y="21079"/>
                  <a:pt x="3506" y="22645"/>
                </a:cubicBezTo>
                <a:cubicBezTo>
                  <a:pt x="5414" y="24196"/>
                  <a:pt x="7880" y="24971"/>
                  <a:pt x="10330" y="24987"/>
                </a:cubicBezTo>
                <a:cubicBezTo>
                  <a:pt x="10966" y="24987"/>
                  <a:pt x="11602" y="24925"/>
                  <a:pt x="12238" y="24801"/>
                </a:cubicBezTo>
                <a:lnTo>
                  <a:pt x="12238" y="6918"/>
                </a:lnTo>
                <a:cubicBezTo>
                  <a:pt x="12238" y="6019"/>
                  <a:pt x="12176" y="5135"/>
                  <a:pt x="12036" y="4266"/>
                </a:cubicBezTo>
                <a:cubicBezTo>
                  <a:pt x="11804" y="2777"/>
                  <a:pt x="11400" y="1335"/>
                  <a:pt x="10811" y="1"/>
                </a:cubicBezTo>
                <a:close/>
              </a:path>
            </a:pathLst>
          </a:custGeom>
          <a:solidFill>
            <a:srgbClr val="FDFDFD">
              <a:alpha val="6071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" name="Google Shape;13;p2"/>
          <p:cNvGrpSpPr/>
          <p:nvPr/>
        </p:nvGrpSpPr>
        <p:grpSpPr>
          <a:xfrm>
            <a:off x="11004487" y="514302"/>
            <a:ext cx="1074090" cy="1073164"/>
            <a:chOff x="7985115" y="197450"/>
            <a:chExt cx="779385" cy="730013"/>
          </a:xfrm>
        </p:grpSpPr>
        <p:sp>
          <p:nvSpPr>
            <p:cNvPr id="14" name="Google Shape;14;p2"/>
            <p:cNvSpPr/>
            <p:nvPr/>
          </p:nvSpPr>
          <p:spPr>
            <a:xfrm>
              <a:off x="8303088" y="197450"/>
              <a:ext cx="255600" cy="255600"/>
            </a:xfrm>
            <a:prstGeom prst="mathPlus">
              <a:avLst>
                <a:gd name="adj1" fmla="val 2352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7985115" y="600364"/>
              <a:ext cx="157200" cy="157200"/>
            </a:xfrm>
            <a:prstGeom prst="mathPlus">
              <a:avLst>
                <a:gd name="adj1" fmla="val 2352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8430900" y="593863"/>
              <a:ext cx="333600" cy="333600"/>
            </a:xfrm>
            <a:prstGeom prst="mathPlus">
              <a:avLst>
                <a:gd name="adj1" fmla="val 2352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6268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3"/>
          <p:cNvSpPr txBox="1">
            <a:spLocks noGrp="1"/>
          </p:cNvSpPr>
          <p:nvPr>
            <p:ph type="title"/>
          </p:nvPr>
        </p:nvSpPr>
        <p:spPr>
          <a:xfrm>
            <a:off x="982741" y="791628"/>
            <a:ext cx="10636093" cy="8419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3"/>
          <p:cNvSpPr txBox="1">
            <a:spLocks noGrp="1"/>
          </p:cNvSpPr>
          <p:nvPr>
            <p:ph type="title" idx="2"/>
          </p:nvPr>
        </p:nvSpPr>
        <p:spPr>
          <a:xfrm>
            <a:off x="4199994" y="2736037"/>
            <a:ext cx="2896543" cy="551273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75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96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96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96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96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96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96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96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961"/>
            </a:lvl9pPr>
          </a:lstStyle>
          <a:p>
            <a:endParaRPr/>
          </a:p>
        </p:txBody>
      </p:sp>
      <p:sp>
        <p:nvSpPr>
          <p:cNvPr id="107" name="Google Shape;107;p13"/>
          <p:cNvSpPr txBox="1">
            <a:spLocks noGrp="1"/>
          </p:cNvSpPr>
          <p:nvPr>
            <p:ph type="title" idx="3" hasCustomPrompt="1"/>
          </p:nvPr>
        </p:nvSpPr>
        <p:spPr>
          <a:xfrm>
            <a:off x="3134592" y="3152689"/>
            <a:ext cx="866152" cy="551273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859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445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445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445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445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445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445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445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445"/>
            </a:lvl9pPr>
          </a:lstStyle>
          <a:p>
            <a:r>
              <a:t>xx%</a:t>
            </a:r>
          </a:p>
        </p:txBody>
      </p:sp>
      <p:sp>
        <p:nvSpPr>
          <p:cNvPr id="108" name="Google Shape;108;p13"/>
          <p:cNvSpPr txBox="1">
            <a:spLocks noGrp="1"/>
          </p:cNvSpPr>
          <p:nvPr>
            <p:ph type="subTitle" idx="1"/>
          </p:nvPr>
        </p:nvSpPr>
        <p:spPr>
          <a:xfrm>
            <a:off x="4200008" y="3285112"/>
            <a:ext cx="2896543" cy="841904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929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9" name="Google Shape;109;p13"/>
          <p:cNvSpPr txBox="1">
            <a:spLocks noGrp="1"/>
          </p:cNvSpPr>
          <p:nvPr>
            <p:ph type="title" idx="4"/>
          </p:nvPr>
        </p:nvSpPr>
        <p:spPr>
          <a:xfrm>
            <a:off x="8721484" y="2738242"/>
            <a:ext cx="2900678" cy="546863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75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96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96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96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96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96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96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96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961"/>
            </a:lvl9pPr>
          </a:lstStyle>
          <a:p>
            <a:endParaRPr/>
          </a:p>
        </p:txBody>
      </p:sp>
      <p:sp>
        <p:nvSpPr>
          <p:cNvPr id="110" name="Google Shape;110;p13"/>
          <p:cNvSpPr txBox="1">
            <a:spLocks noGrp="1"/>
          </p:cNvSpPr>
          <p:nvPr>
            <p:ph type="title" idx="5" hasCustomPrompt="1"/>
          </p:nvPr>
        </p:nvSpPr>
        <p:spPr>
          <a:xfrm>
            <a:off x="7663397" y="3152689"/>
            <a:ext cx="866152" cy="551273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859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445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445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445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445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445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445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445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445"/>
            </a:lvl9pPr>
          </a:lstStyle>
          <a:p>
            <a:r>
              <a:t>xx%</a:t>
            </a:r>
          </a:p>
        </p:txBody>
      </p:sp>
      <p:sp>
        <p:nvSpPr>
          <p:cNvPr id="111" name="Google Shape;111;p13"/>
          <p:cNvSpPr txBox="1">
            <a:spLocks noGrp="1"/>
          </p:cNvSpPr>
          <p:nvPr>
            <p:ph type="subTitle" idx="6"/>
          </p:nvPr>
        </p:nvSpPr>
        <p:spPr>
          <a:xfrm>
            <a:off x="8721499" y="3285112"/>
            <a:ext cx="2896543" cy="841904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929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2" name="Google Shape;112;p13"/>
          <p:cNvSpPr txBox="1">
            <a:spLocks noGrp="1"/>
          </p:cNvSpPr>
          <p:nvPr>
            <p:ph type="title" idx="7"/>
          </p:nvPr>
        </p:nvSpPr>
        <p:spPr>
          <a:xfrm>
            <a:off x="4199994" y="4851425"/>
            <a:ext cx="2896543" cy="546863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75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96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96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96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96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96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96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96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961"/>
            </a:lvl9pPr>
          </a:lstStyle>
          <a:p>
            <a:endParaRPr/>
          </a:p>
        </p:txBody>
      </p:sp>
      <p:sp>
        <p:nvSpPr>
          <p:cNvPr id="113" name="Google Shape;113;p13"/>
          <p:cNvSpPr txBox="1">
            <a:spLocks noGrp="1"/>
          </p:cNvSpPr>
          <p:nvPr>
            <p:ph type="title" idx="8" hasCustomPrompt="1"/>
          </p:nvPr>
        </p:nvSpPr>
        <p:spPr>
          <a:xfrm>
            <a:off x="3134599" y="5273810"/>
            <a:ext cx="866152" cy="551273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859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445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445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445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445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445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445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445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445"/>
            </a:lvl9pPr>
          </a:lstStyle>
          <a:p>
            <a:r>
              <a:t>xx%</a:t>
            </a:r>
          </a:p>
        </p:txBody>
      </p:sp>
      <p:sp>
        <p:nvSpPr>
          <p:cNvPr id="114" name="Google Shape;114;p13"/>
          <p:cNvSpPr txBox="1">
            <a:spLocks noGrp="1"/>
          </p:cNvSpPr>
          <p:nvPr>
            <p:ph type="subTitle" idx="9"/>
          </p:nvPr>
        </p:nvSpPr>
        <p:spPr>
          <a:xfrm>
            <a:off x="4200008" y="5391966"/>
            <a:ext cx="2896543" cy="841904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929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13"/>
          <p:cNvSpPr txBox="1">
            <a:spLocks noGrp="1"/>
          </p:cNvSpPr>
          <p:nvPr>
            <p:ph type="title" idx="13"/>
          </p:nvPr>
        </p:nvSpPr>
        <p:spPr>
          <a:xfrm>
            <a:off x="8721484" y="4851423"/>
            <a:ext cx="2900678" cy="546863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75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96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96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96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96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96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96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96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961"/>
            </a:lvl9pPr>
          </a:lstStyle>
          <a:p>
            <a:endParaRPr/>
          </a:p>
        </p:txBody>
      </p:sp>
      <p:sp>
        <p:nvSpPr>
          <p:cNvPr id="116" name="Google Shape;116;p13"/>
          <p:cNvSpPr txBox="1">
            <a:spLocks noGrp="1"/>
          </p:cNvSpPr>
          <p:nvPr>
            <p:ph type="title" idx="14" hasCustomPrompt="1"/>
          </p:nvPr>
        </p:nvSpPr>
        <p:spPr>
          <a:xfrm>
            <a:off x="7663397" y="5273810"/>
            <a:ext cx="866152" cy="551273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859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445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445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445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445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445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445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445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445"/>
            </a:lvl9pPr>
          </a:lstStyle>
          <a:p>
            <a:r>
              <a:t>xx%</a:t>
            </a:r>
          </a:p>
        </p:txBody>
      </p:sp>
      <p:sp>
        <p:nvSpPr>
          <p:cNvPr id="117" name="Google Shape;117;p13"/>
          <p:cNvSpPr txBox="1">
            <a:spLocks noGrp="1"/>
          </p:cNvSpPr>
          <p:nvPr>
            <p:ph type="subTitle" idx="15"/>
          </p:nvPr>
        </p:nvSpPr>
        <p:spPr>
          <a:xfrm>
            <a:off x="8721499" y="5391966"/>
            <a:ext cx="2896543" cy="841904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929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8" name="Google Shape;118;p13"/>
          <p:cNvSpPr/>
          <p:nvPr/>
        </p:nvSpPr>
        <p:spPr>
          <a:xfrm rot="5400097" flipH="1">
            <a:off x="9969896" y="-1455944"/>
            <a:ext cx="1596397" cy="3806726"/>
          </a:xfrm>
          <a:custGeom>
            <a:avLst/>
            <a:gdLst/>
            <a:ahLst/>
            <a:cxnLst/>
            <a:rect l="l" t="t" r="r" b="b"/>
            <a:pathLst>
              <a:path w="12238" h="24987" extrusionOk="0">
                <a:moveTo>
                  <a:pt x="10811" y="1"/>
                </a:moveTo>
                <a:cubicBezTo>
                  <a:pt x="8268" y="1"/>
                  <a:pt x="5197" y="1226"/>
                  <a:pt x="4747" y="4142"/>
                </a:cubicBezTo>
                <a:cubicBezTo>
                  <a:pt x="4638" y="4933"/>
                  <a:pt x="4762" y="5740"/>
                  <a:pt x="4778" y="6531"/>
                </a:cubicBezTo>
                <a:cubicBezTo>
                  <a:pt x="4793" y="7322"/>
                  <a:pt x="4685" y="8175"/>
                  <a:pt x="4173" y="8795"/>
                </a:cubicBezTo>
                <a:cubicBezTo>
                  <a:pt x="3878" y="9167"/>
                  <a:pt x="3460" y="9400"/>
                  <a:pt x="3072" y="9694"/>
                </a:cubicBezTo>
                <a:cubicBezTo>
                  <a:pt x="1087" y="11152"/>
                  <a:pt x="1" y="13727"/>
                  <a:pt x="141" y="16224"/>
                </a:cubicBezTo>
                <a:cubicBezTo>
                  <a:pt x="280" y="18721"/>
                  <a:pt x="1598" y="21079"/>
                  <a:pt x="3506" y="22645"/>
                </a:cubicBezTo>
                <a:cubicBezTo>
                  <a:pt x="5414" y="24196"/>
                  <a:pt x="7880" y="24971"/>
                  <a:pt x="10330" y="24987"/>
                </a:cubicBezTo>
                <a:cubicBezTo>
                  <a:pt x="10966" y="24987"/>
                  <a:pt x="11602" y="24925"/>
                  <a:pt x="12238" y="24801"/>
                </a:cubicBezTo>
                <a:lnTo>
                  <a:pt x="12238" y="6918"/>
                </a:lnTo>
                <a:cubicBezTo>
                  <a:pt x="12238" y="6019"/>
                  <a:pt x="12176" y="5135"/>
                  <a:pt x="12036" y="4266"/>
                </a:cubicBezTo>
                <a:cubicBezTo>
                  <a:pt x="11804" y="2777"/>
                  <a:pt x="11400" y="1335"/>
                  <a:pt x="10811" y="1"/>
                </a:cubicBezTo>
                <a:close/>
              </a:path>
            </a:pathLst>
          </a:custGeom>
          <a:solidFill>
            <a:srgbClr val="FDFDFD">
              <a:alpha val="6071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13"/>
          <p:cNvSpPr/>
          <p:nvPr/>
        </p:nvSpPr>
        <p:spPr>
          <a:xfrm>
            <a:off x="11537367" y="1245608"/>
            <a:ext cx="352249" cy="375748"/>
          </a:xfrm>
          <a:prstGeom prst="mathPlus">
            <a:avLst>
              <a:gd name="adj1" fmla="val 2352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13"/>
          <p:cNvSpPr/>
          <p:nvPr/>
        </p:nvSpPr>
        <p:spPr>
          <a:xfrm rot="5539093">
            <a:off x="831722" y="5015305"/>
            <a:ext cx="1588928" cy="3789000"/>
          </a:xfrm>
          <a:custGeom>
            <a:avLst/>
            <a:gdLst/>
            <a:ahLst/>
            <a:cxnLst/>
            <a:rect l="l" t="t" r="r" b="b"/>
            <a:pathLst>
              <a:path w="12238" h="24987" extrusionOk="0">
                <a:moveTo>
                  <a:pt x="10811" y="1"/>
                </a:moveTo>
                <a:cubicBezTo>
                  <a:pt x="8268" y="1"/>
                  <a:pt x="5197" y="1226"/>
                  <a:pt x="4747" y="4142"/>
                </a:cubicBezTo>
                <a:cubicBezTo>
                  <a:pt x="4638" y="4933"/>
                  <a:pt x="4762" y="5740"/>
                  <a:pt x="4778" y="6531"/>
                </a:cubicBezTo>
                <a:cubicBezTo>
                  <a:pt x="4793" y="7322"/>
                  <a:pt x="4685" y="8175"/>
                  <a:pt x="4173" y="8795"/>
                </a:cubicBezTo>
                <a:cubicBezTo>
                  <a:pt x="3878" y="9167"/>
                  <a:pt x="3460" y="9400"/>
                  <a:pt x="3072" y="9694"/>
                </a:cubicBezTo>
                <a:cubicBezTo>
                  <a:pt x="1087" y="11152"/>
                  <a:pt x="1" y="13727"/>
                  <a:pt x="141" y="16224"/>
                </a:cubicBezTo>
                <a:cubicBezTo>
                  <a:pt x="280" y="18721"/>
                  <a:pt x="1598" y="21079"/>
                  <a:pt x="3506" y="22645"/>
                </a:cubicBezTo>
                <a:cubicBezTo>
                  <a:pt x="5414" y="24196"/>
                  <a:pt x="7880" y="24971"/>
                  <a:pt x="10330" y="24987"/>
                </a:cubicBezTo>
                <a:cubicBezTo>
                  <a:pt x="10966" y="24987"/>
                  <a:pt x="11602" y="24925"/>
                  <a:pt x="12238" y="24801"/>
                </a:cubicBezTo>
                <a:lnTo>
                  <a:pt x="12238" y="6918"/>
                </a:lnTo>
                <a:cubicBezTo>
                  <a:pt x="12238" y="6019"/>
                  <a:pt x="12176" y="5135"/>
                  <a:pt x="12036" y="4266"/>
                </a:cubicBezTo>
                <a:cubicBezTo>
                  <a:pt x="11804" y="2777"/>
                  <a:pt x="11400" y="1335"/>
                  <a:pt x="10811" y="1"/>
                </a:cubicBezTo>
                <a:close/>
              </a:path>
            </a:pathLst>
          </a:custGeom>
          <a:solidFill>
            <a:srgbClr val="93C6B6">
              <a:alpha val="4286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4031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4"/>
          <p:cNvSpPr txBox="1">
            <a:spLocks noGrp="1"/>
          </p:cNvSpPr>
          <p:nvPr>
            <p:ph type="title"/>
          </p:nvPr>
        </p:nvSpPr>
        <p:spPr>
          <a:xfrm>
            <a:off x="4725975" y="4435268"/>
            <a:ext cx="4405590" cy="56935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75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30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30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30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30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30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30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30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307"/>
            </a:lvl9pPr>
          </a:lstStyle>
          <a:p>
            <a:endParaRPr/>
          </a:p>
        </p:txBody>
      </p:sp>
      <p:sp>
        <p:nvSpPr>
          <p:cNvPr id="123" name="Google Shape;123;p14"/>
          <p:cNvSpPr txBox="1">
            <a:spLocks noGrp="1"/>
          </p:cNvSpPr>
          <p:nvPr>
            <p:ph type="subTitle" idx="1"/>
          </p:nvPr>
        </p:nvSpPr>
        <p:spPr>
          <a:xfrm>
            <a:off x="4725969" y="2556641"/>
            <a:ext cx="6353708" cy="171909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756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756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756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756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756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756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756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756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756"/>
            </a:lvl9pPr>
          </a:lstStyle>
          <a:p>
            <a:endParaRPr/>
          </a:p>
        </p:txBody>
      </p:sp>
      <p:sp>
        <p:nvSpPr>
          <p:cNvPr id="124" name="Google Shape;124;p14"/>
          <p:cNvSpPr/>
          <p:nvPr/>
        </p:nvSpPr>
        <p:spPr>
          <a:xfrm rot="5400097" flipH="1">
            <a:off x="3549211" y="-1305042"/>
            <a:ext cx="1596397" cy="3806726"/>
          </a:xfrm>
          <a:custGeom>
            <a:avLst/>
            <a:gdLst/>
            <a:ahLst/>
            <a:cxnLst/>
            <a:rect l="l" t="t" r="r" b="b"/>
            <a:pathLst>
              <a:path w="12238" h="24987" extrusionOk="0">
                <a:moveTo>
                  <a:pt x="10811" y="1"/>
                </a:moveTo>
                <a:cubicBezTo>
                  <a:pt x="8268" y="1"/>
                  <a:pt x="5197" y="1226"/>
                  <a:pt x="4747" y="4142"/>
                </a:cubicBezTo>
                <a:cubicBezTo>
                  <a:pt x="4638" y="4933"/>
                  <a:pt x="4762" y="5740"/>
                  <a:pt x="4778" y="6531"/>
                </a:cubicBezTo>
                <a:cubicBezTo>
                  <a:pt x="4793" y="7322"/>
                  <a:pt x="4685" y="8175"/>
                  <a:pt x="4173" y="8795"/>
                </a:cubicBezTo>
                <a:cubicBezTo>
                  <a:pt x="3878" y="9167"/>
                  <a:pt x="3460" y="9400"/>
                  <a:pt x="3072" y="9694"/>
                </a:cubicBezTo>
                <a:cubicBezTo>
                  <a:pt x="1087" y="11152"/>
                  <a:pt x="1" y="13727"/>
                  <a:pt x="141" y="16224"/>
                </a:cubicBezTo>
                <a:cubicBezTo>
                  <a:pt x="280" y="18721"/>
                  <a:pt x="1598" y="21079"/>
                  <a:pt x="3506" y="22645"/>
                </a:cubicBezTo>
                <a:cubicBezTo>
                  <a:pt x="5414" y="24196"/>
                  <a:pt x="7880" y="24971"/>
                  <a:pt x="10330" y="24987"/>
                </a:cubicBezTo>
                <a:cubicBezTo>
                  <a:pt x="10966" y="24987"/>
                  <a:pt x="11602" y="24925"/>
                  <a:pt x="12238" y="24801"/>
                </a:cubicBezTo>
                <a:lnTo>
                  <a:pt x="12238" y="6918"/>
                </a:lnTo>
                <a:cubicBezTo>
                  <a:pt x="12238" y="6019"/>
                  <a:pt x="12176" y="5135"/>
                  <a:pt x="12036" y="4266"/>
                </a:cubicBezTo>
                <a:cubicBezTo>
                  <a:pt x="11804" y="2777"/>
                  <a:pt x="11400" y="1335"/>
                  <a:pt x="10811" y="1"/>
                </a:cubicBezTo>
                <a:close/>
              </a:path>
            </a:pathLst>
          </a:custGeom>
          <a:solidFill>
            <a:srgbClr val="FDFDFD">
              <a:alpha val="6071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5" name="Google Shape;125;p14"/>
          <p:cNvGrpSpPr/>
          <p:nvPr/>
        </p:nvGrpSpPr>
        <p:grpSpPr>
          <a:xfrm>
            <a:off x="10408565" y="353091"/>
            <a:ext cx="1491393" cy="1321659"/>
            <a:chOff x="7552700" y="240188"/>
            <a:chExt cx="1082190" cy="899050"/>
          </a:xfrm>
        </p:grpSpPr>
        <p:sp>
          <p:nvSpPr>
            <p:cNvPr id="126" name="Google Shape;126;p14"/>
            <p:cNvSpPr/>
            <p:nvPr/>
          </p:nvSpPr>
          <p:spPr>
            <a:xfrm flipH="1">
              <a:off x="8379290" y="883638"/>
              <a:ext cx="255600" cy="255600"/>
            </a:xfrm>
            <a:prstGeom prst="mathPlus">
              <a:avLst>
                <a:gd name="adj1" fmla="val 2352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14"/>
            <p:cNvSpPr/>
            <p:nvPr/>
          </p:nvSpPr>
          <p:spPr>
            <a:xfrm flipH="1">
              <a:off x="7552700" y="932839"/>
              <a:ext cx="157200" cy="157200"/>
            </a:xfrm>
            <a:prstGeom prst="mathPlus">
              <a:avLst>
                <a:gd name="adj1" fmla="val 2352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4"/>
            <p:cNvSpPr/>
            <p:nvPr/>
          </p:nvSpPr>
          <p:spPr>
            <a:xfrm flipH="1">
              <a:off x="8091065" y="240188"/>
              <a:ext cx="333600" cy="333600"/>
            </a:xfrm>
            <a:prstGeom prst="mathPlus">
              <a:avLst>
                <a:gd name="adj1" fmla="val 2352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9" name="Google Shape;129;p14"/>
          <p:cNvSpPr/>
          <p:nvPr/>
        </p:nvSpPr>
        <p:spPr>
          <a:xfrm flipH="1">
            <a:off x="9913827" y="5846400"/>
            <a:ext cx="2723112" cy="1777749"/>
          </a:xfrm>
          <a:custGeom>
            <a:avLst/>
            <a:gdLst/>
            <a:ahLst/>
            <a:cxnLst/>
            <a:rect l="l" t="t" r="r" b="b"/>
            <a:pathLst>
              <a:path w="66682" h="40810" extrusionOk="0">
                <a:moveTo>
                  <a:pt x="17413" y="1"/>
                </a:moveTo>
                <a:cubicBezTo>
                  <a:pt x="7499" y="1"/>
                  <a:pt x="1" y="5751"/>
                  <a:pt x="1" y="5751"/>
                </a:cubicBezTo>
                <a:lnTo>
                  <a:pt x="1" y="40809"/>
                </a:lnTo>
                <a:lnTo>
                  <a:pt x="66682" y="40809"/>
                </a:lnTo>
                <a:cubicBezTo>
                  <a:pt x="59811" y="29916"/>
                  <a:pt x="54996" y="36111"/>
                  <a:pt x="41518" y="31883"/>
                </a:cubicBezTo>
                <a:cubicBezTo>
                  <a:pt x="28012" y="27655"/>
                  <a:pt x="38700" y="5751"/>
                  <a:pt x="25223" y="1259"/>
                </a:cubicBezTo>
                <a:cubicBezTo>
                  <a:pt x="22521" y="360"/>
                  <a:pt x="19892" y="1"/>
                  <a:pt x="17413" y="1"/>
                </a:cubicBezTo>
                <a:close/>
              </a:path>
            </a:pathLst>
          </a:custGeom>
          <a:solidFill>
            <a:srgbClr val="FDFDFD">
              <a:alpha val="6071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0" name="Google Shape;130;p14"/>
          <p:cNvGrpSpPr/>
          <p:nvPr/>
        </p:nvGrpSpPr>
        <p:grpSpPr>
          <a:xfrm>
            <a:off x="9364450" y="6254030"/>
            <a:ext cx="1403861" cy="628745"/>
            <a:chOff x="6795065" y="4254263"/>
            <a:chExt cx="1018675" cy="427700"/>
          </a:xfrm>
        </p:grpSpPr>
        <p:sp>
          <p:nvSpPr>
            <p:cNvPr id="131" name="Google Shape;131;p14"/>
            <p:cNvSpPr/>
            <p:nvPr/>
          </p:nvSpPr>
          <p:spPr>
            <a:xfrm flipH="1">
              <a:off x="6795065" y="4254263"/>
              <a:ext cx="255600" cy="255600"/>
            </a:xfrm>
            <a:prstGeom prst="mathPlus">
              <a:avLst>
                <a:gd name="adj1" fmla="val 2352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14"/>
            <p:cNvSpPr/>
            <p:nvPr/>
          </p:nvSpPr>
          <p:spPr>
            <a:xfrm flipH="1">
              <a:off x="7480140" y="4348363"/>
              <a:ext cx="333600" cy="333600"/>
            </a:xfrm>
            <a:prstGeom prst="mathPlus">
              <a:avLst>
                <a:gd name="adj1" fmla="val 2352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3" name="Google Shape;133;p14"/>
          <p:cNvGrpSpPr/>
          <p:nvPr/>
        </p:nvGrpSpPr>
        <p:grpSpPr>
          <a:xfrm>
            <a:off x="522985" y="676066"/>
            <a:ext cx="1226009" cy="1302620"/>
            <a:chOff x="379490" y="459889"/>
            <a:chExt cx="889621" cy="886099"/>
          </a:xfrm>
        </p:grpSpPr>
        <p:sp>
          <p:nvSpPr>
            <p:cNvPr id="134" name="Google Shape;134;p14"/>
            <p:cNvSpPr/>
            <p:nvPr/>
          </p:nvSpPr>
          <p:spPr>
            <a:xfrm flipH="1">
              <a:off x="581561" y="459889"/>
              <a:ext cx="157200" cy="157200"/>
            </a:xfrm>
            <a:prstGeom prst="mathPlus">
              <a:avLst>
                <a:gd name="adj1" fmla="val 2352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14"/>
            <p:cNvSpPr/>
            <p:nvPr/>
          </p:nvSpPr>
          <p:spPr>
            <a:xfrm flipH="1">
              <a:off x="1013511" y="694380"/>
              <a:ext cx="255600" cy="255600"/>
            </a:xfrm>
            <a:prstGeom prst="mathPlus">
              <a:avLst>
                <a:gd name="adj1" fmla="val 2352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14"/>
            <p:cNvSpPr/>
            <p:nvPr/>
          </p:nvSpPr>
          <p:spPr>
            <a:xfrm flipH="1">
              <a:off x="379490" y="1012388"/>
              <a:ext cx="333600" cy="333600"/>
            </a:xfrm>
            <a:prstGeom prst="mathPlus">
              <a:avLst>
                <a:gd name="adj1" fmla="val 2352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7" name="Google Shape;137;p14"/>
          <p:cNvSpPr/>
          <p:nvPr/>
        </p:nvSpPr>
        <p:spPr>
          <a:xfrm rot="5539083">
            <a:off x="1150081" y="4765186"/>
            <a:ext cx="1741388" cy="4152590"/>
          </a:xfrm>
          <a:custGeom>
            <a:avLst/>
            <a:gdLst/>
            <a:ahLst/>
            <a:cxnLst/>
            <a:rect l="l" t="t" r="r" b="b"/>
            <a:pathLst>
              <a:path w="12238" h="24987" extrusionOk="0">
                <a:moveTo>
                  <a:pt x="10811" y="1"/>
                </a:moveTo>
                <a:cubicBezTo>
                  <a:pt x="8268" y="1"/>
                  <a:pt x="5197" y="1226"/>
                  <a:pt x="4747" y="4142"/>
                </a:cubicBezTo>
                <a:cubicBezTo>
                  <a:pt x="4638" y="4933"/>
                  <a:pt x="4762" y="5740"/>
                  <a:pt x="4778" y="6531"/>
                </a:cubicBezTo>
                <a:cubicBezTo>
                  <a:pt x="4793" y="7322"/>
                  <a:pt x="4685" y="8175"/>
                  <a:pt x="4173" y="8795"/>
                </a:cubicBezTo>
                <a:cubicBezTo>
                  <a:pt x="3878" y="9167"/>
                  <a:pt x="3460" y="9400"/>
                  <a:pt x="3072" y="9694"/>
                </a:cubicBezTo>
                <a:cubicBezTo>
                  <a:pt x="1087" y="11152"/>
                  <a:pt x="1" y="13727"/>
                  <a:pt x="141" y="16224"/>
                </a:cubicBezTo>
                <a:cubicBezTo>
                  <a:pt x="280" y="18721"/>
                  <a:pt x="1598" y="21079"/>
                  <a:pt x="3506" y="22645"/>
                </a:cubicBezTo>
                <a:cubicBezTo>
                  <a:pt x="5414" y="24196"/>
                  <a:pt x="7880" y="24971"/>
                  <a:pt x="10330" y="24987"/>
                </a:cubicBezTo>
                <a:cubicBezTo>
                  <a:pt x="10966" y="24987"/>
                  <a:pt x="11602" y="24925"/>
                  <a:pt x="12238" y="24801"/>
                </a:cubicBezTo>
                <a:lnTo>
                  <a:pt x="12238" y="6918"/>
                </a:lnTo>
                <a:cubicBezTo>
                  <a:pt x="12238" y="6019"/>
                  <a:pt x="12176" y="5135"/>
                  <a:pt x="12036" y="4266"/>
                </a:cubicBezTo>
                <a:cubicBezTo>
                  <a:pt x="11804" y="2777"/>
                  <a:pt x="11400" y="1335"/>
                  <a:pt x="10811" y="1"/>
                </a:cubicBezTo>
                <a:close/>
              </a:path>
            </a:pathLst>
          </a:custGeom>
          <a:solidFill>
            <a:srgbClr val="93C6B6">
              <a:alpha val="4286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48431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 and two columns 1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5"/>
          <p:cNvSpPr txBox="1">
            <a:spLocks noGrp="1"/>
          </p:cNvSpPr>
          <p:nvPr>
            <p:ph type="title"/>
          </p:nvPr>
        </p:nvSpPr>
        <p:spPr>
          <a:xfrm>
            <a:off x="982741" y="791628"/>
            <a:ext cx="10636093" cy="8419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15"/>
          <p:cNvSpPr txBox="1">
            <a:spLocks noGrp="1"/>
          </p:cNvSpPr>
          <p:nvPr>
            <p:ph type="subTitle" idx="1"/>
          </p:nvPr>
        </p:nvSpPr>
        <p:spPr>
          <a:xfrm>
            <a:off x="2833261" y="2391338"/>
            <a:ext cx="3716803" cy="62668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756" b="1"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9pPr>
          </a:lstStyle>
          <a:p>
            <a:endParaRPr/>
          </a:p>
        </p:txBody>
      </p:sp>
      <p:sp>
        <p:nvSpPr>
          <p:cNvPr id="141" name="Google Shape;141;p15"/>
          <p:cNvSpPr txBox="1">
            <a:spLocks noGrp="1"/>
          </p:cNvSpPr>
          <p:nvPr>
            <p:ph type="subTitle" idx="2"/>
          </p:nvPr>
        </p:nvSpPr>
        <p:spPr>
          <a:xfrm>
            <a:off x="2833253" y="3018037"/>
            <a:ext cx="3851584" cy="105888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929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15"/>
          <p:cNvSpPr txBox="1">
            <a:spLocks noGrp="1"/>
          </p:cNvSpPr>
          <p:nvPr>
            <p:ph type="subTitle" idx="3"/>
          </p:nvPr>
        </p:nvSpPr>
        <p:spPr>
          <a:xfrm>
            <a:off x="2833269" y="4679864"/>
            <a:ext cx="3716803" cy="62668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756" b="1"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9pPr>
          </a:lstStyle>
          <a:p>
            <a:endParaRPr/>
          </a:p>
        </p:txBody>
      </p:sp>
      <p:sp>
        <p:nvSpPr>
          <p:cNvPr id="143" name="Google Shape;143;p15"/>
          <p:cNvSpPr txBox="1">
            <a:spLocks noGrp="1"/>
          </p:cNvSpPr>
          <p:nvPr>
            <p:ph type="subTitle" idx="4"/>
          </p:nvPr>
        </p:nvSpPr>
        <p:spPr>
          <a:xfrm>
            <a:off x="2833261" y="5306557"/>
            <a:ext cx="3851584" cy="105888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929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15"/>
          <p:cNvSpPr/>
          <p:nvPr/>
        </p:nvSpPr>
        <p:spPr>
          <a:xfrm rot="-5400097">
            <a:off x="9475791" y="-1317611"/>
            <a:ext cx="1596397" cy="3806726"/>
          </a:xfrm>
          <a:custGeom>
            <a:avLst/>
            <a:gdLst/>
            <a:ahLst/>
            <a:cxnLst/>
            <a:rect l="l" t="t" r="r" b="b"/>
            <a:pathLst>
              <a:path w="12238" h="24987" extrusionOk="0">
                <a:moveTo>
                  <a:pt x="10811" y="1"/>
                </a:moveTo>
                <a:cubicBezTo>
                  <a:pt x="8268" y="1"/>
                  <a:pt x="5197" y="1226"/>
                  <a:pt x="4747" y="4142"/>
                </a:cubicBezTo>
                <a:cubicBezTo>
                  <a:pt x="4638" y="4933"/>
                  <a:pt x="4762" y="5740"/>
                  <a:pt x="4778" y="6531"/>
                </a:cubicBezTo>
                <a:cubicBezTo>
                  <a:pt x="4793" y="7322"/>
                  <a:pt x="4685" y="8175"/>
                  <a:pt x="4173" y="8795"/>
                </a:cubicBezTo>
                <a:cubicBezTo>
                  <a:pt x="3878" y="9167"/>
                  <a:pt x="3460" y="9400"/>
                  <a:pt x="3072" y="9694"/>
                </a:cubicBezTo>
                <a:cubicBezTo>
                  <a:pt x="1087" y="11152"/>
                  <a:pt x="1" y="13727"/>
                  <a:pt x="141" y="16224"/>
                </a:cubicBezTo>
                <a:cubicBezTo>
                  <a:pt x="280" y="18721"/>
                  <a:pt x="1598" y="21079"/>
                  <a:pt x="3506" y="22645"/>
                </a:cubicBezTo>
                <a:cubicBezTo>
                  <a:pt x="5414" y="24196"/>
                  <a:pt x="7880" y="24971"/>
                  <a:pt x="10330" y="24987"/>
                </a:cubicBezTo>
                <a:cubicBezTo>
                  <a:pt x="10966" y="24987"/>
                  <a:pt x="11602" y="24925"/>
                  <a:pt x="12238" y="24801"/>
                </a:cubicBezTo>
                <a:lnTo>
                  <a:pt x="12238" y="6918"/>
                </a:lnTo>
                <a:cubicBezTo>
                  <a:pt x="12238" y="6019"/>
                  <a:pt x="12176" y="5135"/>
                  <a:pt x="12036" y="4266"/>
                </a:cubicBezTo>
                <a:cubicBezTo>
                  <a:pt x="11804" y="2777"/>
                  <a:pt x="11400" y="1335"/>
                  <a:pt x="10811" y="1"/>
                </a:cubicBezTo>
                <a:close/>
              </a:path>
            </a:pathLst>
          </a:custGeom>
          <a:solidFill>
            <a:srgbClr val="FDFDFD">
              <a:alpha val="6071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5" name="Google Shape;145;p15"/>
          <p:cNvGrpSpPr/>
          <p:nvPr/>
        </p:nvGrpSpPr>
        <p:grpSpPr>
          <a:xfrm>
            <a:off x="393330" y="252803"/>
            <a:ext cx="870679" cy="909585"/>
            <a:chOff x="285409" y="171967"/>
            <a:chExt cx="631785" cy="618739"/>
          </a:xfrm>
        </p:grpSpPr>
        <p:sp>
          <p:nvSpPr>
            <p:cNvPr id="146" name="Google Shape;146;p15"/>
            <p:cNvSpPr/>
            <p:nvPr/>
          </p:nvSpPr>
          <p:spPr>
            <a:xfrm>
              <a:off x="661594" y="171967"/>
              <a:ext cx="255600" cy="255600"/>
            </a:xfrm>
            <a:prstGeom prst="mathPlus">
              <a:avLst>
                <a:gd name="adj1" fmla="val 2352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5"/>
            <p:cNvSpPr/>
            <p:nvPr/>
          </p:nvSpPr>
          <p:spPr>
            <a:xfrm>
              <a:off x="285409" y="633506"/>
              <a:ext cx="157200" cy="157200"/>
            </a:xfrm>
            <a:prstGeom prst="mathPlus">
              <a:avLst>
                <a:gd name="adj1" fmla="val 2352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8" name="Google Shape;148;p15"/>
          <p:cNvSpPr/>
          <p:nvPr/>
        </p:nvSpPr>
        <p:spPr>
          <a:xfrm>
            <a:off x="-94296" y="5841539"/>
            <a:ext cx="2723112" cy="1777749"/>
          </a:xfrm>
          <a:custGeom>
            <a:avLst/>
            <a:gdLst/>
            <a:ahLst/>
            <a:cxnLst/>
            <a:rect l="l" t="t" r="r" b="b"/>
            <a:pathLst>
              <a:path w="66682" h="40810" extrusionOk="0">
                <a:moveTo>
                  <a:pt x="17413" y="1"/>
                </a:moveTo>
                <a:cubicBezTo>
                  <a:pt x="7499" y="1"/>
                  <a:pt x="1" y="5751"/>
                  <a:pt x="1" y="5751"/>
                </a:cubicBezTo>
                <a:lnTo>
                  <a:pt x="1" y="40809"/>
                </a:lnTo>
                <a:lnTo>
                  <a:pt x="66682" y="40809"/>
                </a:lnTo>
                <a:cubicBezTo>
                  <a:pt x="59811" y="29916"/>
                  <a:pt x="54996" y="36111"/>
                  <a:pt x="41518" y="31883"/>
                </a:cubicBezTo>
                <a:cubicBezTo>
                  <a:pt x="28012" y="27655"/>
                  <a:pt x="38700" y="5751"/>
                  <a:pt x="25223" y="1259"/>
                </a:cubicBezTo>
                <a:cubicBezTo>
                  <a:pt x="22521" y="360"/>
                  <a:pt x="19892" y="1"/>
                  <a:pt x="17413" y="1"/>
                </a:cubicBezTo>
                <a:close/>
              </a:path>
            </a:pathLst>
          </a:custGeom>
          <a:solidFill>
            <a:srgbClr val="FDFDFD">
              <a:alpha val="6071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5"/>
          <p:cNvSpPr/>
          <p:nvPr/>
        </p:nvSpPr>
        <p:spPr>
          <a:xfrm rot="-5400000">
            <a:off x="7912505" y="2872146"/>
            <a:ext cx="4279265" cy="5098973"/>
          </a:xfrm>
          <a:custGeom>
            <a:avLst/>
            <a:gdLst/>
            <a:ahLst/>
            <a:cxnLst/>
            <a:rect l="l" t="t" r="r" b="b"/>
            <a:pathLst>
              <a:path w="13169" h="16738" extrusionOk="0">
                <a:moveTo>
                  <a:pt x="3038" y="1"/>
                </a:moveTo>
                <a:cubicBezTo>
                  <a:pt x="1983" y="1"/>
                  <a:pt x="930" y="399"/>
                  <a:pt x="1" y="995"/>
                </a:cubicBezTo>
                <a:lnTo>
                  <a:pt x="1" y="16737"/>
                </a:lnTo>
                <a:lnTo>
                  <a:pt x="11773" y="16737"/>
                </a:lnTo>
                <a:cubicBezTo>
                  <a:pt x="11819" y="16644"/>
                  <a:pt x="11866" y="16567"/>
                  <a:pt x="11912" y="16474"/>
                </a:cubicBezTo>
                <a:cubicBezTo>
                  <a:pt x="12610" y="15171"/>
                  <a:pt x="13168" y="13620"/>
                  <a:pt x="12657" y="12224"/>
                </a:cubicBezTo>
                <a:cubicBezTo>
                  <a:pt x="12138" y="10767"/>
                  <a:pt x="10532" y="9930"/>
                  <a:pt x="8969" y="9930"/>
                </a:cubicBezTo>
                <a:cubicBezTo>
                  <a:pt x="8802" y="9930"/>
                  <a:pt x="8634" y="9940"/>
                  <a:pt x="8469" y="9960"/>
                </a:cubicBezTo>
                <a:cubicBezTo>
                  <a:pt x="8186" y="9983"/>
                  <a:pt x="7904" y="10042"/>
                  <a:pt x="7621" y="10042"/>
                </a:cubicBezTo>
                <a:cubicBezTo>
                  <a:pt x="7531" y="10042"/>
                  <a:pt x="7442" y="10037"/>
                  <a:pt x="7352" y="10022"/>
                </a:cubicBezTo>
                <a:cubicBezTo>
                  <a:pt x="6313" y="9882"/>
                  <a:pt x="5708" y="8703"/>
                  <a:pt x="5677" y="7664"/>
                </a:cubicBezTo>
                <a:cubicBezTo>
                  <a:pt x="5662" y="6609"/>
                  <a:pt x="6018" y="5586"/>
                  <a:pt x="6112" y="4547"/>
                </a:cubicBezTo>
                <a:cubicBezTo>
                  <a:pt x="6205" y="3554"/>
                  <a:pt x="6018" y="2530"/>
                  <a:pt x="5615" y="1631"/>
                </a:cubicBezTo>
                <a:cubicBezTo>
                  <a:pt x="5398" y="1150"/>
                  <a:pt x="5119" y="700"/>
                  <a:pt x="4685" y="406"/>
                </a:cubicBezTo>
                <a:cubicBezTo>
                  <a:pt x="4312" y="157"/>
                  <a:pt x="3863" y="49"/>
                  <a:pt x="3413" y="18"/>
                </a:cubicBezTo>
                <a:cubicBezTo>
                  <a:pt x="3288" y="6"/>
                  <a:pt x="3163" y="1"/>
                  <a:pt x="3038" y="1"/>
                </a:cubicBezTo>
                <a:close/>
              </a:path>
            </a:pathLst>
          </a:custGeom>
          <a:solidFill>
            <a:srgbClr val="93C6B6">
              <a:alpha val="4286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63455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 and two columns 2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6"/>
          <p:cNvSpPr txBox="1">
            <a:spLocks noGrp="1"/>
          </p:cNvSpPr>
          <p:nvPr>
            <p:ph type="title"/>
          </p:nvPr>
        </p:nvSpPr>
        <p:spPr>
          <a:xfrm>
            <a:off x="982741" y="791628"/>
            <a:ext cx="10636093" cy="8419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16"/>
          <p:cNvSpPr txBox="1">
            <a:spLocks noGrp="1"/>
          </p:cNvSpPr>
          <p:nvPr>
            <p:ph type="subTitle" idx="1"/>
          </p:nvPr>
        </p:nvSpPr>
        <p:spPr>
          <a:xfrm>
            <a:off x="8617278" y="5114994"/>
            <a:ext cx="3001556" cy="62668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756" b="1"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9pPr>
          </a:lstStyle>
          <a:p>
            <a:endParaRPr/>
          </a:p>
        </p:txBody>
      </p:sp>
      <p:sp>
        <p:nvSpPr>
          <p:cNvPr id="153" name="Google Shape;153;p16"/>
          <p:cNvSpPr txBox="1">
            <a:spLocks noGrp="1"/>
          </p:cNvSpPr>
          <p:nvPr>
            <p:ph type="subTitle" idx="2"/>
          </p:nvPr>
        </p:nvSpPr>
        <p:spPr>
          <a:xfrm>
            <a:off x="8617278" y="5741696"/>
            <a:ext cx="3001556" cy="8419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929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16"/>
          <p:cNvSpPr txBox="1">
            <a:spLocks noGrp="1"/>
          </p:cNvSpPr>
          <p:nvPr>
            <p:ph type="subTitle" idx="3"/>
          </p:nvPr>
        </p:nvSpPr>
        <p:spPr>
          <a:xfrm>
            <a:off x="982741" y="5114994"/>
            <a:ext cx="3001556" cy="62668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756" b="1"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9pPr>
          </a:lstStyle>
          <a:p>
            <a:endParaRPr/>
          </a:p>
        </p:txBody>
      </p:sp>
      <p:sp>
        <p:nvSpPr>
          <p:cNvPr id="155" name="Google Shape;155;p16"/>
          <p:cNvSpPr txBox="1">
            <a:spLocks noGrp="1"/>
          </p:cNvSpPr>
          <p:nvPr>
            <p:ph type="subTitle" idx="4"/>
          </p:nvPr>
        </p:nvSpPr>
        <p:spPr>
          <a:xfrm>
            <a:off x="982741" y="5741697"/>
            <a:ext cx="3001556" cy="8419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929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16"/>
          <p:cNvSpPr/>
          <p:nvPr/>
        </p:nvSpPr>
        <p:spPr>
          <a:xfrm rot="5400097" flipH="1">
            <a:off x="845508" y="-1736512"/>
            <a:ext cx="1596397" cy="3806726"/>
          </a:xfrm>
          <a:custGeom>
            <a:avLst/>
            <a:gdLst/>
            <a:ahLst/>
            <a:cxnLst/>
            <a:rect l="l" t="t" r="r" b="b"/>
            <a:pathLst>
              <a:path w="12238" h="24987" extrusionOk="0">
                <a:moveTo>
                  <a:pt x="10811" y="1"/>
                </a:moveTo>
                <a:cubicBezTo>
                  <a:pt x="8268" y="1"/>
                  <a:pt x="5197" y="1226"/>
                  <a:pt x="4747" y="4142"/>
                </a:cubicBezTo>
                <a:cubicBezTo>
                  <a:pt x="4638" y="4933"/>
                  <a:pt x="4762" y="5740"/>
                  <a:pt x="4778" y="6531"/>
                </a:cubicBezTo>
                <a:cubicBezTo>
                  <a:pt x="4793" y="7322"/>
                  <a:pt x="4685" y="8175"/>
                  <a:pt x="4173" y="8795"/>
                </a:cubicBezTo>
                <a:cubicBezTo>
                  <a:pt x="3878" y="9167"/>
                  <a:pt x="3460" y="9400"/>
                  <a:pt x="3072" y="9694"/>
                </a:cubicBezTo>
                <a:cubicBezTo>
                  <a:pt x="1087" y="11152"/>
                  <a:pt x="1" y="13727"/>
                  <a:pt x="141" y="16224"/>
                </a:cubicBezTo>
                <a:cubicBezTo>
                  <a:pt x="280" y="18721"/>
                  <a:pt x="1598" y="21079"/>
                  <a:pt x="3506" y="22645"/>
                </a:cubicBezTo>
                <a:cubicBezTo>
                  <a:pt x="5414" y="24196"/>
                  <a:pt x="7880" y="24971"/>
                  <a:pt x="10330" y="24987"/>
                </a:cubicBezTo>
                <a:cubicBezTo>
                  <a:pt x="10966" y="24987"/>
                  <a:pt x="11602" y="24925"/>
                  <a:pt x="12238" y="24801"/>
                </a:cubicBezTo>
                <a:lnTo>
                  <a:pt x="12238" y="6918"/>
                </a:lnTo>
                <a:cubicBezTo>
                  <a:pt x="12238" y="6019"/>
                  <a:pt x="12176" y="5135"/>
                  <a:pt x="12036" y="4266"/>
                </a:cubicBezTo>
                <a:cubicBezTo>
                  <a:pt x="11804" y="2777"/>
                  <a:pt x="11400" y="1335"/>
                  <a:pt x="10811" y="1"/>
                </a:cubicBezTo>
                <a:close/>
              </a:path>
            </a:pathLst>
          </a:custGeom>
          <a:solidFill>
            <a:srgbClr val="FDFDFD">
              <a:alpha val="6071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6"/>
          <p:cNvSpPr/>
          <p:nvPr/>
        </p:nvSpPr>
        <p:spPr>
          <a:xfrm rot="-105">
            <a:off x="11542974" y="4177520"/>
            <a:ext cx="1384488" cy="3756625"/>
          </a:xfrm>
          <a:custGeom>
            <a:avLst/>
            <a:gdLst/>
            <a:ahLst/>
            <a:cxnLst/>
            <a:rect l="l" t="t" r="r" b="b"/>
            <a:pathLst>
              <a:path w="12238" h="24987" extrusionOk="0">
                <a:moveTo>
                  <a:pt x="10811" y="1"/>
                </a:moveTo>
                <a:cubicBezTo>
                  <a:pt x="8268" y="1"/>
                  <a:pt x="5197" y="1226"/>
                  <a:pt x="4747" y="4142"/>
                </a:cubicBezTo>
                <a:cubicBezTo>
                  <a:pt x="4638" y="4933"/>
                  <a:pt x="4762" y="5740"/>
                  <a:pt x="4778" y="6531"/>
                </a:cubicBezTo>
                <a:cubicBezTo>
                  <a:pt x="4793" y="7322"/>
                  <a:pt x="4685" y="8175"/>
                  <a:pt x="4173" y="8795"/>
                </a:cubicBezTo>
                <a:cubicBezTo>
                  <a:pt x="3878" y="9167"/>
                  <a:pt x="3460" y="9400"/>
                  <a:pt x="3072" y="9694"/>
                </a:cubicBezTo>
                <a:cubicBezTo>
                  <a:pt x="1087" y="11152"/>
                  <a:pt x="1" y="13727"/>
                  <a:pt x="141" y="16224"/>
                </a:cubicBezTo>
                <a:cubicBezTo>
                  <a:pt x="280" y="18721"/>
                  <a:pt x="1598" y="21079"/>
                  <a:pt x="3506" y="22645"/>
                </a:cubicBezTo>
                <a:cubicBezTo>
                  <a:pt x="5414" y="24196"/>
                  <a:pt x="7880" y="24971"/>
                  <a:pt x="10330" y="24987"/>
                </a:cubicBezTo>
                <a:cubicBezTo>
                  <a:pt x="10966" y="24987"/>
                  <a:pt x="11602" y="24925"/>
                  <a:pt x="12238" y="24801"/>
                </a:cubicBezTo>
                <a:lnTo>
                  <a:pt x="12238" y="6918"/>
                </a:lnTo>
                <a:cubicBezTo>
                  <a:pt x="12238" y="6019"/>
                  <a:pt x="12176" y="5135"/>
                  <a:pt x="12036" y="4266"/>
                </a:cubicBezTo>
                <a:cubicBezTo>
                  <a:pt x="11804" y="2777"/>
                  <a:pt x="11400" y="1335"/>
                  <a:pt x="10811" y="1"/>
                </a:cubicBezTo>
                <a:close/>
              </a:path>
            </a:pathLst>
          </a:custGeom>
          <a:solidFill>
            <a:srgbClr val="FDFDFD">
              <a:alpha val="6071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6"/>
          <p:cNvSpPr/>
          <p:nvPr/>
        </p:nvSpPr>
        <p:spPr>
          <a:xfrm rot="10800000">
            <a:off x="10111659" y="-130558"/>
            <a:ext cx="2599512" cy="1697058"/>
          </a:xfrm>
          <a:custGeom>
            <a:avLst/>
            <a:gdLst/>
            <a:ahLst/>
            <a:cxnLst/>
            <a:rect l="l" t="t" r="r" b="b"/>
            <a:pathLst>
              <a:path w="66682" h="40810" extrusionOk="0">
                <a:moveTo>
                  <a:pt x="17413" y="1"/>
                </a:moveTo>
                <a:cubicBezTo>
                  <a:pt x="7499" y="1"/>
                  <a:pt x="1" y="5751"/>
                  <a:pt x="1" y="5751"/>
                </a:cubicBezTo>
                <a:lnTo>
                  <a:pt x="1" y="40809"/>
                </a:lnTo>
                <a:lnTo>
                  <a:pt x="66682" y="40809"/>
                </a:lnTo>
                <a:cubicBezTo>
                  <a:pt x="59811" y="29916"/>
                  <a:pt x="54996" y="36111"/>
                  <a:pt x="41518" y="31883"/>
                </a:cubicBezTo>
                <a:cubicBezTo>
                  <a:pt x="28012" y="27655"/>
                  <a:pt x="38700" y="5751"/>
                  <a:pt x="25223" y="1259"/>
                </a:cubicBezTo>
                <a:cubicBezTo>
                  <a:pt x="22521" y="360"/>
                  <a:pt x="19892" y="1"/>
                  <a:pt x="17413" y="1"/>
                </a:cubicBezTo>
                <a:close/>
              </a:path>
            </a:pathLst>
          </a:custGeom>
          <a:solidFill>
            <a:srgbClr val="93C6B6">
              <a:alpha val="4286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25809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7"/>
          <p:cNvSpPr txBox="1">
            <a:spLocks noGrp="1"/>
          </p:cNvSpPr>
          <p:nvPr>
            <p:ph type="title"/>
          </p:nvPr>
        </p:nvSpPr>
        <p:spPr>
          <a:xfrm>
            <a:off x="982741" y="791628"/>
            <a:ext cx="10636093" cy="8419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17"/>
          <p:cNvSpPr txBox="1">
            <a:spLocks noGrp="1"/>
          </p:cNvSpPr>
          <p:nvPr>
            <p:ph type="subTitle" idx="1"/>
          </p:nvPr>
        </p:nvSpPr>
        <p:spPr>
          <a:xfrm>
            <a:off x="1205103" y="4400394"/>
            <a:ext cx="3114425" cy="62668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756" b="1"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9pPr>
          </a:lstStyle>
          <a:p>
            <a:endParaRPr/>
          </a:p>
        </p:txBody>
      </p:sp>
      <p:sp>
        <p:nvSpPr>
          <p:cNvPr id="162" name="Google Shape;162;p17"/>
          <p:cNvSpPr txBox="1">
            <a:spLocks noGrp="1"/>
          </p:cNvSpPr>
          <p:nvPr>
            <p:ph type="subTitle" idx="2"/>
          </p:nvPr>
        </p:nvSpPr>
        <p:spPr>
          <a:xfrm>
            <a:off x="1205101" y="5027081"/>
            <a:ext cx="3114425" cy="105888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929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3" name="Google Shape;163;p17"/>
          <p:cNvSpPr txBox="1">
            <a:spLocks noGrp="1"/>
          </p:cNvSpPr>
          <p:nvPr>
            <p:ph type="subTitle" idx="3"/>
          </p:nvPr>
        </p:nvSpPr>
        <p:spPr>
          <a:xfrm>
            <a:off x="4743576" y="4400394"/>
            <a:ext cx="3114425" cy="62668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756" b="1"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9pPr>
          </a:lstStyle>
          <a:p>
            <a:endParaRPr/>
          </a:p>
        </p:txBody>
      </p:sp>
      <p:sp>
        <p:nvSpPr>
          <p:cNvPr id="164" name="Google Shape;164;p17"/>
          <p:cNvSpPr txBox="1">
            <a:spLocks noGrp="1"/>
          </p:cNvSpPr>
          <p:nvPr>
            <p:ph type="subTitle" idx="4"/>
          </p:nvPr>
        </p:nvSpPr>
        <p:spPr>
          <a:xfrm>
            <a:off x="4743575" y="5027081"/>
            <a:ext cx="3114425" cy="105888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929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17"/>
          <p:cNvSpPr txBox="1">
            <a:spLocks noGrp="1"/>
          </p:cNvSpPr>
          <p:nvPr>
            <p:ph type="subTitle" idx="5"/>
          </p:nvPr>
        </p:nvSpPr>
        <p:spPr>
          <a:xfrm>
            <a:off x="8282050" y="4400394"/>
            <a:ext cx="3114425" cy="62668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756" b="1"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9pPr>
          </a:lstStyle>
          <a:p>
            <a:endParaRPr/>
          </a:p>
        </p:txBody>
      </p:sp>
      <p:sp>
        <p:nvSpPr>
          <p:cNvPr id="166" name="Google Shape;166;p17"/>
          <p:cNvSpPr txBox="1">
            <a:spLocks noGrp="1"/>
          </p:cNvSpPr>
          <p:nvPr>
            <p:ph type="subTitle" idx="6"/>
          </p:nvPr>
        </p:nvSpPr>
        <p:spPr>
          <a:xfrm>
            <a:off x="8282049" y="5027081"/>
            <a:ext cx="3114425" cy="105888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929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17"/>
          <p:cNvSpPr/>
          <p:nvPr/>
        </p:nvSpPr>
        <p:spPr>
          <a:xfrm rot="10800000">
            <a:off x="9984560" y="-84668"/>
            <a:ext cx="2723112" cy="1777749"/>
          </a:xfrm>
          <a:custGeom>
            <a:avLst/>
            <a:gdLst/>
            <a:ahLst/>
            <a:cxnLst/>
            <a:rect l="l" t="t" r="r" b="b"/>
            <a:pathLst>
              <a:path w="66682" h="40810" extrusionOk="0">
                <a:moveTo>
                  <a:pt x="17413" y="1"/>
                </a:moveTo>
                <a:cubicBezTo>
                  <a:pt x="7499" y="1"/>
                  <a:pt x="1" y="5751"/>
                  <a:pt x="1" y="5751"/>
                </a:cubicBezTo>
                <a:lnTo>
                  <a:pt x="1" y="40809"/>
                </a:lnTo>
                <a:lnTo>
                  <a:pt x="66682" y="40809"/>
                </a:lnTo>
                <a:cubicBezTo>
                  <a:pt x="59811" y="29916"/>
                  <a:pt x="54996" y="36111"/>
                  <a:pt x="41518" y="31883"/>
                </a:cubicBezTo>
                <a:cubicBezTo>
                  <a:pt x="28012" y="27655"/>
                  <a:pt x="38700" y="5751"/>
                  <a:pt x="25223" y="1259"/>
                </a:cubicBezTo>
                <a:cubicBezTo>
                  <a:pt x="22521" y="360"/>
                  <a:pt x="19892" y="1"/>
                  <a:pt x="17413" y="1"/>
                </a:cubicBezTo>
                <a:close/>
              </a:path>
            </a:pathLst>
          </a:custGeom>
          <a:solidFill>
            <a:srgbClr val="FDFDFD">
              <a:alpha val="6071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17"/>
          <p:cNvSpPr/>
          <p:nvPr/>
        </p:nvSpPr>
        <p:spPr>
          <a:xfrm rot="5539093">
            <a:off x="725675" y="5053030"/>
            <a:ext cx="1588928" cy="3789000"/>
          </a:xfrm>
          <a:custGeom>
            <a:avLst/>
            <a:gdLst/>
            <a:ahLst/>
            <a:cxnLst/>
            <a:rect l="l" t="t" r="r" b="b"/>
            <a:pathLst>
              <a:path w="12238" h="24987" extrusionOk="0">
                <a:moveTo>
                  <a:pt x="10811" y="1"/>
                </a:moveTo>
                <a:cubicBezTo>
                  <a:pt x="8268" y="1"/>
                  <a:pt x="5197" y="1226"/>
                  <a:pt x="4747" y="4142"/>
                </a:cubicBezTo>
                <a:cubicBezTo>
                  <a:pt x="4638" y="4933"/>
                  <a:pt x="4762" y="5740"/>
                  <a:pt x="4778" y="6531"/>
                </a:cubicBezTo>
                <a:cubicBezTo>
                  <a:pt x="4793" y="7322"/>
                  <a:pt x="4685" y="8175"/>
                  <a:pt x="4173" y="8795"/>
                </a:cubicBezTo>
                <a:cubicBezTo>
                  <a:pt x="3878" y="9167"/>
                  <a:pt x="3460" y="9400"/>
                  <a:pt x="3072" y="9694"/>
                </a:cubicBezTo>
                <a:cubicBezTo>
                  <a:pt x="1087" y="11152"/>
                  <a:pt x="1" y="13727"/>
                  <a:pt x="141" y="16224"/>
                </a:cubicBezTo>
                <a:cubicBezTo>
                  <a:pt x="280" y="18721"/>
                  <a:pt x="1598" y="21079"/>
                  <a:pt x="3506" y="22645"/>
                </a:cubicBezTo>
                <a:cubicBezTo>
                  <a:pt x="5414" y="24196"/>
                  <a:pt x="7880" y="24971"/>
                  <a:pt x="10330" y="24987"/>
                </a:cubicBezTo>
                <a:cubicBezTo>
                  <a:pt x="10966" y="24987"/>
                  <a:pt x="11602" y="24925"/>
                  <a:pt x="12238" y="24801"/>
                </a:cubicBezTo>
                <a:lnTo>
                  <a:pt x="12238" y="6918"/>
                </a:lnTo>
                <a:cubicBezTo>
                  <a:pt x="12238" y="6019"/>
                  <a:pt x="12176" y="5135"/>
                  <a:pt x="12036" y="4266"/>
                </a:cubicBezTo>
                <a:cubicBezTo>
                  <a:pt x="11804" y="2777"/>
                  <a:pt x="11400" y="1335"/>
                  <a:pt x="10811" y="1"/>
                </a:cubicBezTo>
                <a:close/>
              </a:path>
            </a:pathLst>
          </a:custGeom>
          <a:solidFill>
            <a:srgbClr val="93C6B6">
              <a:alpha val="4286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9" name="Google Shape;169;p17"/>
          <p:cNvGrpSpPr/>
          <p:nvPr/>
        </p:nvGrpSpPr>
        <p:grpSpPr>
          <a:xfrm>
            <a:off x="393330" y="252803"/>
            <a:ext cx="870679" cy="909585"/>
            <a:chOff x="285409" y="171967"/>
            <a:chExt cx="631785" cy="618739"/>
          </a:xfrm>
        </p:grpSpPr>
        <p:sp>
          <p:nvSpPr>
            <p:cNvPr id="170" name="Google Shape;170;p17"/>
            <p:cNvSpPr/>
            <p:nvPr/>
          </p:nvSpPr>
          <p:spPr>
            <a:xfrm>
              <a:off x="661594" y="171967"/>
              <a:ext cx="255600" cy="255600"/>
            </a:xfrm>
            <a:prstGeom prst="mathPlus">
              <a:avLst>
                <a:gd name="adj1" fmla="val 2352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17"/>
            <p:cNvSpPr/>
            <p:nvPr/>
          </p:nvSpPr>
          <p:spPr>
            <a:xfrm>
              <a:off x="285409" y="633506"/>
              <a:ext cx="157200" cy="157200"/>
            </a:xfrm>
            <a:prstGeom prst="mathPlus">
              <a:avLst>
                <a:gd name="adj1" fmla="val 2352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2" name="Google Shape;172;p17"/>
          <p:cNvGrpSpPr/>
          <p:nvPr/>
        </p:nvGrpSpPr>
        <p:grpSpPr>
          <a:xfrm>
            <a:off x="10995899" y="6085991"/>
            <a:ext cx="1160183" cy="1216304"/>
            <a:chOff x="7978884" y="4139955"/>
            <a:chExt cx="841856" cy="827383"/>
          </a:xfrm>
        </p:grpSpPr>
        <p:sp>
          <p:nvSpPr>
            <p:cNvPr id="173" name="Google Shape;173;p17"/>
            <p:cNvSpPr/>
            <p:nvPr/>
          </p:nvSpPr>
          <p:spPr>
            <a:xfrm>
              <a:off x="8487144" y="4139955"/>
              <a:ext cx="255600" cy="255600"/>
            </a:xfrm>
            <a:prstGeom prst="mathPlus">
              <a:avLst>
                <a:gd name="adj1" fmla="val 2352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17"/>
            <p:cNvSpPr/>
            <p:nvPr/>
          </p:nvSpPr>
          <p:spPr>
            <a:xfrm>
              <a:off x="7978884" y="4721944"/>
              <a:ext cx="157200" cy="157200"/>
            </a:xfrm>
            <a:prstGeom prst="mathPlus">
              <a:avLst>
                <a:gd name="adj1" fmla="val 2352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17"/>
            <p:cNvSpPr/>
            <p:nvPr/>
          </p:nvSpPr>
          <p:spPr>
            <a:xfrm flipH="1">
              <a:off x="8487140" y="4633738"/>
              <a:ext cx="333600" cy="333600"/>
            </a:xfrm>
            <a:prstGeom prst="mathPlus">
              <a:avLst>
                <a:gd name="adj1" fmla="val 2352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4035750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8"/>
          <p:cNvSpPr txBox="1">
            <a:spLocks noGrp="1"/>
          </p:cNvSpPr>
          <p:nvPr>
            <p:ph type="title"/>
          </p:nvPr>
        </p:nvSpPr>
        <p:spPr>
          <a:xfrm>
            <a:off x="982741" y="791628"/>
            <a:ext cx="10636093" cy="8419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18"/>
          <p:cNvSpPr txBox="1">
            <a:spLocks noGrp="1"/>
          </p:cNvSpPr>
          <p:nvPr>
            <p:ph type="subTitle" idx="1"/>
          </p:nvPr>
        </p:nvSpPr>
        <p:spPr>
          <a:xfrm>
            <a:off x="3048186" y="2489770"/>
            <a:ext cx="2937060" cy="62668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756" b="1"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9pPr>
          </a:lstStyle>
          <a:p>
            <a:endParaRPr/>
          </a:p>
        </p:txBody>
      </p:sp>
      <p:sp>
        <p:nvSpPr>
          <p:cNvPr id="179" name="Google Shape;179;p18"/>
          <p:cNvSpPr txBox="1">
            <a:spLocks noGrp="1"/>
          </p:cNvSpPr>
          <p:nvPr>
            <p:ph type="subTitle" idx="2"/>
          </p:nvPr>
        </p:nvSpPr>
        <p:spPr>
          <a:xfrm>
            <a:off x="3048171" y="3116457"/>
            <a:ext cx="2937060" cy="11581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929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18"/>
          <p:cNvSpPr txBox="1">
            <a:spLocks noGrp="1"/>
          </p:cNvSpPr>
          <p:nvPr>
            <p:ph type="subTitle" idx="3"/>
          </p:nvPr>
        </p:nvSpPr>
        <p:spPr>
          <a:xfrm>
            <a:off x="6619529" y="2489770"/>
            <a:ext cx="2937060" cy="62668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756" b="1"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9pPr>
          </a:lstStyle>
          <a:p>
            <a:endParaRPr/>
          </a:p>
        </p:txBody>
      </p:sp>
      <p:sp>
        <p:nvSpPr>
          <p:cNvPr id="181" name="Google Shape;181;p18"/>
          <p:cNvSpPr txBox="1">
            <a:spLocks noGrp="1"/>
          </p:cNvSpPr>
          <p:nvPr>
            <p:ph type="subTitle" idx="4"/>
          </p:nvPr>
        </p:nvSpPr>
        <p:spPr>
          <a:xfrm>
            <a:off x="6619513" y="3116457"/>
            <a:ext cx="2937060" cy="11581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929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18"/>
          <p:cNvSpPr txBox="1">
            <a:spLocks noGrp="1"/>
          </p:cNvSpPr>
          <p:nvPr>
            <p:ph type="subTitle" idx="5"/>
          </p:nvPr>
        </p:nvSpPr>
        <p:spPr>
          <a:xfrm>
            <a:off x="3048186" y="4746499"/>
            <a:ext cx="2937060" cy="62668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756" b="1"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9pPr>
          </a:lstStyle>
          <a:p>
            <a:endParaRPr/>
          </a:p>
        </p:txBody>
      </p:sp>
      <p:sp>
        <p:nvSpPr>
          <p:cNvPr id="183" name="Google Shape;183;p18"/>
          <p:cNvSpPr txBox="1">
            <a:spLocks noGrp="1"/>
          </p:cNvSpPr>
          <p:nvPr>
            <p:ph type="subTitle" idx="6"/>
          </p:nvPr>
        </p:nvSpPr>
        <p:spPr>
          <a:xfrm>
            <a:off x="3048171" y="5373186"/>
            <a:ext cx="2937060" cy="11581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929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18"/>
          <p:cNvSpPr txBox="1">
            <a:spLocks noGrp="1"/>
          </p:cNvSpPr>
          <p:nvPr>
            <p:ph type="subTitle" idx="7"/>
          </p:nvPr>
        </p:nvSpPr>
        <p:spPr>
          <a:xfrm>
            <a:off x="6619529" y="4746499"/>
            <a:ext cx="2937060" cy="62668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756" b="1"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9pPr>
          </a:lstStyle>
          <a:p>
            <a:endParaRPr/>
          </a:p>
        </p:txBody>
      </p:sp>
      <p:sp>
        <p:nvSpPr>
          <p:cNvPr id="185" name="Google Shape;185;p18"/>
          <p:cNvSpPr txBox="1">
            <a:spLocks noGrp="1"/>
          </p:cNvSpPr>
          <p:nvPr>
            <p:ph type="subTitle" idx="8"/>
          </p:nvPr>
        </p:nvSpPr>
        <p:spPr>
          <a:xfrm>
            <a:off x="6619513" y="5373186"/>
            <a:ext cx="2937060" cy="11581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929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86" name="Google Shape;186;p18"/>
          <p:cNvGrpSpPr/>
          <p:nvPr/>
        </p:nvGrpSpPr>
        <p:grpSpPr>
          <a:xfrm>
            <a:off x="397512" y="6398367"/>
            <a:ext cx="920918" cy="795728"/>
            <a:chOff x="1250761" y="4062692"/>
            <a:chExt cx="668240" cy="541289"/>
          </a:xfrm>
        </p:grpSpPr>
        <p:sp>
          <p:nvSpPr>
            <p:cNvPr id="187" name="Google Shape;187;p18"/>
            <p:cNvSpPr/>
            <p:nvPr/>
          </p:nvSpPr>
          <p:spPr>
            <a:xfrm>
              <a:off x="1250761" y="4062692"/>
              <a:ext cx="255600" cy="255600"/>
            </a:xfrm>
            <a:prstGeom prst="mathPlus">
              <a:avLst>
                <a:gd name="adj1" fmla="val 2352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18"/>
            <p:cNvSpPr/>
            <p:nvPr/>
          </p:nvSpPr>
          <p:spPr>
            <a:xfrm>
              <a:off x="1761802" y="4446781"/>
              <a:ext cx="157200" cy="157200"/>
            </a:xfrm>
            <a:prstGeom prst="mathPlus">
              <a:avLst>
                <a:gd name="adj1" fmla="val 2352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9" name="Google Shape;189;p18"/>
          <p:cNvSpPr/>
          <p:nvPr/>
        </p:nvSpPr>
        <p:spPr>
          <a:xfrm rot="-97">
            <a:off x="11409759" y="3445059"/>
            <a:ext cx="1496560" cy="4060678"/>
          </a:xfrm>
          <a:custGeom>
            <a:avLst/>
            <a:gdLst/>
            <a:ahLst/>
            <a:cxnLst/>
            <a:rect l="l" t="t" r="r" b="b"/>
            <a:pathLst>
              <a:path w="12238" h="24987" extrusionOk="0">
                <a:moveTo>
                  <a:pt x="10811" y="1"/>
                </a:moveTo>
                <a:cubicBezTo>
                  <a:pt x="8268" y="1"/>
                  <a:pt x="5197" y="1226"/>
                  <a:pt x="4747" y="4142"/>
                </a:cubicBezTo>
                <a:cubicBezTo>
                  <a:pt x="4638" y="4933"/>
                  <a:pt x="4762" y="5740"/>
                  <a:pt x="4778" y="6531"/>
                </a:cubicBezTo>
                <a:cubicBezTo>
                  <a:pt x="4793" y="7322"/>
                  <a:pt x="4685" y="8175"/>
                  <a:pt x="4173" y="8795"/>
                </a:cubicBezTo>
                <a:cubicBezTo>
                  <a:pt x="3878" y="9167"/>
                  <a:pt x="3460" y="9400"/>
                  <a:pt x="3072" y="9694"/>
                </a:cubicBezTo>
                <a:cubicBezTo>
                  <a:pt x="1087" y="11152"/>
                  <a:pt x="1" y="13727"/>
                  <a:pt x="141" y="16224"/>
                </a:cubicBezTo>
                <a:cubicBezTo>
                  <a:pt x="280" y="18721"/>
                  <a:pt x="1598" y="21079"/>
                  <a:pt x="3506" y="22645"/>
                </a:cubicBezTo>
                <a:cubicBezTo>
                  <a:pt x="5414" y="24196"/>
                  <a:pt x="7880" y="24971"/>
                  <a:pt x="10330" y="24987"/>
                </a:cubicBezTo>
                <a:cubicBezTo>
                  <a:pt x="10966" y="24987"/>
                  <a:pt x="11602" y="24925"/>
                  <a:pt x="12238" y="24801"/>
                </a:cubicBezTo>
                <a:lnTo>
                  <a:pt x="12238" y="6918"/>
                </a:lnTo>
                <a:cubicBezTo>
                  <a:pt x="12238" y="6019"/>
                  <a:pt x="12176" y="5135"/>
                  <a:pt x="12036" y="4266"/>
                </a:cubicBezTo>
                <a:cubicBezTo>
                  <a:pt x="11804" y="2777"/>
                  <a:pt x="11400" y="1335"/>
                  <a:pt x="10811" y="1"/>
                </a:cubicBezTo>
                <a:close/>
              </a:path>
            </a:pathLst>
          </a:custGeom>
          <a:solidFill>
            <a:srgbClr val="93C6B6">
              <a:alpha val="4286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18"/>
          <p:cNvSpPr/>
          <p:nvPr/>
        </p:nvSpPr>
        <p:spPr>
          <a:xfrm rot="5400097" flipH="1">
            <a:off x="1228897" y="-1317611"/>
            <a:ext cx="1596397" cy="3806726"/>
          </a:xfrm>
          <a:custGeom>
            <a:avLst/>
            <a:gdLst/>
            <a:ahLst/>
            <a:cxnLst/>
            <a:rect l="l" t="t" r="r" b="b"/>
            <a:pathLst>
              <a:path w="12238" h="24987" extrusionOk="0">
                <a:moveTo>
                  <a:pt x="10811" y="1"/>
                </a:moveTo>
                <a:cubicBezTo>
                  <a:pt x="8268" y="1"/>
                  <a:pt x="5197" y="1226"/>
                  <a:pt x="4747" y="4142"/>
                </a:cubicBezTo>
                <a:cubicBezTo>
                  <a:pt x="4638" y="4933"/>
                  <a:pt x="4762" y="5740"/>
                  <a:pt x="4778" y="6531"/>
                </a:cubicBezTo>
                <a:cubicBezTo>
                  <a:pt x="4793" y="7322"/>
                  <a:pt x="4685" y="8175"/>
                  <a:pt x="4173" y="8795"/>
                </a:cubicBezTo>
                <a:cubicBezTo>
                  <a:pt x="3878" y="9167"/>
                  <a:pt x="3460" y="9400"/>
                  <a:pt x="3072" y="9694"/>
                </a:cubicBezTo>
                <a:cubicBezTo>
                  <a:pt x="1087" y="11152"/>
                  <a:pt x="1" y="13727"/>
                  <a:pt x="141" y="16224"/>
                </a:cubicBezTo>
                <a:cubicBezTo>
                  <a:pt x="280" y="18721"/>
                  <a:pt x="1598" y="21079"/>
                  <a:pt x="3506" y="22645"/>
                </a:cubicBezTo>
                <a:cubicBezTo>
                  <a:pt x="5414" y="24196"/>
                  <a:pt x="7880" y="24971"/>
                  <a:pt x="10330" y="24987"/>
                </a:cubicBezTo>
                <a:cubicBezTo>
                  <a:pt x="10966" y="24987"/>
                  <a:pt x="11602" y="24925"/>
                  <a:pt x="12238" y="24801"/>
                </a:cubicBezTo>
                <a:lnTo>
                  <a:pt x="12238" y="6918"/>
                </a:lnTo>
                <a:cubicBezTo>
                  <a:pt x="12238" y="6019"/>
                  <a:pt x="12176" y="5135"/>
                  <a:pt x="12036" y="4266"/>
                </a:cubicBezTo>
                <a:cubicBezTo>
                  <a:pt x="11804" y="2777"/>
                  <a:pt x="11400" y="1335"/>
                  <a:pt x="10811" y="1"/>
                </a:cubicBezTo>
                <a:close/>
              </a:path>
            </a:pathLst>
          </a:custGeom>
          <a:solidFill>
            <a:srgbClr val="FDFDFD">
              <a:alpha val="6071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1" name="Google Shape;191;p18"/>
          <p:cNvGrpSpPr/>
          <p:nvPr/>
        </p:nvGrpSpPr>
        <p:grpSpPr>
          <a:xfrm>
            <a:off x="9785755" y="454985"/>
            <a:ext cx="1687983" cy="1627175"/>
            <a:chOff x="7482150" y="447888"/>
            <a:chExt cx="1224840" cy="1106875"/>
          </a:xfrm>
        </p:grpSpPr>
        <p:sp>
          <p:nvSpPr>
            <p:cNvPr id="192" name="Google Shape;192;p18"/>
            <p:cNvSpPr/>
            <p:nvPr/>
          </p:nvSpPr>
          <p:spPr>
            <a:xfrm flipH="1">
              <a:off x="8451390" y="1299163"/>
              <a:ext cx="255600" cy="255600"/>
            </a:xfrm>
            <a:prstGeom prst="mathPlus">
              <a:avLst>
                <a:gd name="adj1" fmla="val 2352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18"/>
            <p:cNvSpPr/>
            <p:nvPr/>
          </p:nvSpPr>
          <p:spPr>
            <a:xfrm flipH="1">
              <a:off x="7482150" y="862464"/>
              <a:ext cx="157200" cy="157200"/>
            </a:xfrm>
            <a:prstGeom prst="mathPlus">
              <a:avLst>
                <a:gd name="adj1" fmla="val 2352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18"/>
            <p:cNvSpPr/>
            <p:nvPr/>
          </p:nvSpPr>
          <p:spPr>
            <a:xfrm flipH="1">
              <a:off x="8340290" y="447888"/>
              <a:ext cx="333600" cy="333600"/>
            </a:xfrm>
            <a:prstGeom prst="mathPlus">
              <a:avLst>
                <a:gd name="adj1" fmla="val 2352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023918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0"/>
          <p:cNvSpPr txBox="1">
            <a:spLocks noGrp="1"/>
          </p:cNvSpPr>
          <p:nvPr>
            <p:ph type="title"/>
          </p:nvPr>
        </p:nvSpPr>
        <p:spPr>
          <a:xfrm>
            <a:off x="982741" y="791628"/>
            <a:ext cx="10636093" cy="8419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20"/>
          <p:cNvSpPr txBox="1">
            <a:spLocks noGrp="1"/>
          </p:cNvSpPr>
          <p:nvPr>
            <p:ph type="subTitle" idx="1"/>
          </p:nvPr>
        </p:nvSpPr>
        <p:spPr>
          <a:xfrm>
            <a:off x="1310114" y="2938728"/>
            <a:ext cx="2791117" cy="5389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756" b="1"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9pPr>
          </a:lstStyle>
          <a:p>
            <a:endParaRPr/>
          </a:p>
        </p:txBody>
      </p:sp>
      <p:sp>
        <p:nvSpPr>
          <p:cNvPr id="214" name="Google Shape;214;p20"/>
          <p:cNvSpPr txBox="1">
            <a:spLocks noGrp="1"/>
          </p:cNvSpPr>
          <p:nvPr>
            <p:ph type="subTitle" idx="2"/>
          </p:nvPr>
        </p:nvSpPr>
        <p:spPr>
          <a:xfrm>
            <a:off x="1310114" y="3477650"/>
            <a:ext cx="2791117" cy="80221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929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5" name="Google Shape;215;p20"/>
          <p:cNvSpPr txBox="1">
            <a:spLocks noGrp="1"/>
          </p:cNvSpPr>
          <p:nvPr>
            <p:ph type="subTitle" idx="3"/>
          </p:nvPr>
        </p:nvSpPr>
        <p:spPr>
          <a:xfrm>
            <a:off x="4902929" y="2938728"/>
            <a:ext cx="2791117" cy="5389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756" b="1"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9pPr>
          </a:lstStyle>
          <a:p>
            <a:endParaRPr/>
          </a:p>
        </p:txBody>
      </p:sp>
      <p:sp>
        <p:nvSpPr>
          <p:cNvPr id="216" name="Google Shape;216;p20"/>
          <p:cNvSpPr txBox="1">
            <a:spLocks noGrp="1"/>
          </p:cNvSpPr>
          <p:nvPr>
            <p:ph type="subTitle" idx="4"/>
          </p:nvPr>
        </p:nvSpPr>
        <p:spPr>
          <a:xfrm>
            <a:off x="4902929" y="3477650"/>
            <a:ext cx="2791117" cy="80221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929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20"/>
          <p:cNvSpPr txBox="1">
            <a:spLocks noGrp="1"/>
          </p:cNvSpPr>
          <p:nvPr>
            <p:ph type="subTitle" idx="5"/>
          </p:nvPr>
        </p:nvSpPr>
        <p:spPr>
          <a:xfrm>
            <a:off x="8500344" y="2938728"/>
            <a:ext cx="2791117" cy="5389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756" b="1"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9pPr>
          </a:lstStyle>
          <a:p>
            <a:endParaRPr/>
          </a:p>
        </p:txBody>
      </p:sp>
      <p:sp>
        <p:nvSpPr>
          <p:cNvPr id="218" name="Google Shape;218;p20"/>
          <p:cNvSpPr txBox="1">
            <a:spLocks noGrp="1"/>
          </p:cNvSpPr>
          <p:nvPr>
            <p:ph type="subTitle" idx="6"/>
          </p:nvPr>
        </p:nvSpPr>
        <p:spPr>
          <a:xfrm>
            <a:off x="8500344" y="3477650"/>
            <a:ext cx="2791117" cy="80221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929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9" name="Google Shape;219;p20"/>
          <p:cNvSpPr txBox="1">
            <a:spLocks noGrp="1"/>
          </p:cNvSpPr>
          <p:nvPr>
            <p:ph type="subTitle" idx="7"/>
          </p:nvPr>
        </p:nvSpPr>
        <p:spPr>
          <a:xfrm>
            <a:off x="1310114" y="5383074"/>
            <a:ext cx="2791117" cy="5389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756" b="1"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9pPr>
          </a:lstStyle>
          <a:p>
            <a:endParaRPr/>
          </a:p>
        </p:txBody>
      </p:sp>
      <p:sp>
        <p:nvSpPr>
          <p:cNvPr id="220" name="Google Shape;220;p20"/>
          <p:cNvSpPr txBox="1">
            <a:spLocks noGrp="1"/>
          </p:cNvSpPr>
          <p:nvPr>
            <p:ph type="subTitle" idx="8"/>
          </p:nvPr>
        </p:nvSpPr>
        <p:spPr>
          <a:xfrm>
            <a:off x="1310114" y="5921848"/>
            <a:ext cx="2791117" cy="80221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929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1" name="Google Shape;221;p20"/>
          <p:cNvSpPr txBox="1">
            <a:spLocks noGrp="1"/>
          </p:cNvSpPr>
          <p:nvPr>
            <p:ph type="subTitle" idx="9"/>
          </p:nvPr>
        </p:nvSpPr>
        <p:spPr>
          <a:xfrm>
            <a:off x="4902929" y="5383074"/>
            <a:ext cx="2791117" cy="5389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756" b="1"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9pPr>
          </a:lstStyle>
          <a:p>
            <a:endParaRPr/>
          </a:p>
        </p:txBody>
      </p:sp>
      <p:sp>
        <p:nvSpPr>
          <p:cNvPr id="222" name="Google Shape;222;p20"/>
          <p:cNvSpPr txBox="1">
            <a:spLocks noGrp="1"/>
          </p:cNvSpPr>
          <p:nvPr>
            <p:ph type="subTitle" idx="13"/>
          </p:nvPr>
        </p:nvSpPr>
        <p:spPr>
          <a:xfrm>
            <a:off x="4905229" y="5921848"/>
            <a:ext cx="2791117" cy="80221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929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3" name="Google Shape;223;p20"/>
          <p:cNvSpPr txBox="1">
            <a:spLocks noGrp="1"/>
          </p:cNvSpPr>
          <p:nvPr>
            <p:ph type="subTitle" idx="14"/>
          </p:nvPr>
        </p:nvSpPr>
        <p:spPr>
          <a:xfrm>
            <a:off x="8500344" y="5383074"/>
            <a:ext cx="2791117" cy="5389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756" b="1"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9pPr>
          </a:lstStyle>
          <a:p>
            <a:endParaRPr/>
          </a:p>
        </p:txBody>
      </p:sp>
      <p:sp>
        <p:nvSpPr>
          <p:cNvPr id="224" name="Google Shape;224;p20"/>
          <p:cNvSpPr txBox="1">
            <a:spLocks noGrp="1"/>
          </p:cNvSpPr>
          <p:nvPr>
            <p:ph type="subTitle" idx="15"/>
          </p:nvPr>
        </p:nvSpPr>
        <p:spPr>
          <a:xfrm>
            <a:off x="8500344" y="5921848"/>
            <a:ext cx="2791117" cy="80221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929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225" name="Google Shape;225;p20"/>
          <p:cNvGrpSpPr/>
          <p:nvPr/>
        </p:nvGrpSpPr>
        <p:grpSpPr>
          <a:xfrm>
            <a:off x="10709568" y="361842"/>
            <a:ext cx="1370339" cy="1296777"/>
            <a:chOff x="7753990" y="745489"/>
            <a:chExt cx="994350" cy="882124"/>
          </a:xfrm>
        </p:grpSpPr>
        <p:sp>
          <p:nvSpPr>
            <p:cNvPr id="226" name="Google Shape;226;p20"/>
            <p:cNvSpPr/>
            <p:nvPr/>
          </p:nvSpPr>
          <p:spPr>
            <a:xfrm flipH="1">
              <a:off x="8492740" y="1046888"/>
              <a:ext cx="255600" cy="255600"/>
            </a:xfrm>
            <a:prstGeom prst="mathPlus">
              <a:avLst>
                <a:gd name="adj1" fmla="val 2352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0"/>
            <p:cNvSpPr/>
            <p:nvPr/>
          </p:nvSpPr>
          <p:spPr>
            <a:xfrm flipH="1">
              <a:off x="7881950" y="745489"/>
              <a:ext cx="157200" cy="157200"/>
            </a:xfrm>
            <a:prstGeom prst="mathPlus">
              <a:avLst>
                <a:gd name="adj1" fmla="val 2352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20"/>
            <p:cNvSpPr/>
            <p:nvPr/>
          </p:nvSpPr>
          <p:spPr>
            <a:xfrm flipH="1">
              <a:off x="7753990" y="1294013"/>
              <a:ext cx="333600" cy="333600"/>
            </a:xfrm>
            <a:prstGeom prst="mathPlus">
              <a:avLst>
                <a:gd name="adj1" fmla="val 2352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9" name="Google Shape;229;p20"/>
          <p:cNvSpPr/>
          <p:nvPr/>
        </p:nvSpPr>
        <p:spPr>
          <a:xfrm rot="10800000" flipH="1">
            <a:off x="-165063" y="-84709"/>
            <a:ext cx="2334162" cy="1523828"/>
          </a:xfrm>
          <a:custGeom>
            <a:avLst/>
            <a:gdLst/>
            <a:ahLst/>
            <a:cxnLst/>
            <a:rect l="l" t="t" r="r" b="b"/>
            <a:pathLst>
              <a:path w="66682" h="40810" extrusionOk="0">
                <a:moveTo>
                  <a:pt x="17413" y="1"/>
                </a:moveTo>
                <a:cubicBezTo>
                  <a:pt x="7499" y="1"/>
                  <a:pt x="1" y="5751"/>
                  <a:pt x="1" y="5751"/>
                </a:cubicBezTo>
                <a:lnTo>
                  <a:pt x="1" y="40809"/>
                </a:lnTo>
                <a:lnTo>
                  <a:pt x="66682" y="40809"/>
                </a:lnTo>
                <a:cubicBezTo>
                  <a:pt x="59811" y="29916"/>
                  <a:pt x="54996" y="36111"/>
                  <a:pt x="41518" y="31883"/>
                </a:cubicBezTo>
                <a:cubicBezTo>
                  <a:pt x="28012" y="27655"/>
                  <a:pt x="38700" y="5751"/>
                  <a:pt x="25223" y="1259"/>
                </a:cubicBezTo>
                <a:cubicBezTo>
                  <a:pt x="22521" y="360"/>
                  <a:pt x="19892" y="1"/>
                  <a:pt x="17413" y="1"/>
                </a:cubicBezTo>
                <a:close/>
              </a:path>
            </a:pathLst>
          </a:custGeom>
          <a:solidFill>
            <a:srgbClr val="FDFDFD">
              <a:alpha val="6071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20"/>
          <p:cNvSpPr/>
          <p:nvPr/>
        </p:nvSpPr>
        <p:spPr>
          <a:xfrm rot="5400000">
            <a:off x="10865533" y="5869752"/>
            <a:ext cx="1352016" cy="2299830"/>
          </a:xfrm>
          <a:custGeom>
            <a:avLst/>
            <a:gdLst/>
            <a:ahLst/>
            <a:cxnLst/>
            <a:rect l="l" t="t" r="r" b="b"/>
            <a:pathLst>
              <a:path w="21053" h="38201" extrusionOk="0">
                <a:moveTo>
                  <a:pt x="7664" y="1"/>
                </a:moveTo>
                <a:cubicBezTo>
                  <a:pt x="7664" y="1"/>
                  <a:pt x="0" y="10513"/>
                  <a:pt x="6548" y="24195"/>
                </a:cubicBezTo>
                <a:cubicBezTo>
                  <a:pt x="13125" y="37878"/>
                  <a:pt x="21053" y="38201"/>
                  <a:pt x="21053" y="38201"/>
                </a:cubicBezTo>
                <a:lnTo>
                  <a:pt x="21053" y="1"/>
                </a:lnTo>
                <a:close/>
              </a:path>
            </a:pathLst>
          </a:custGeom>
          <a:solidFill>
            <a:srgbClr val="93C6B6">
              <a:alpha val="4286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1" name="Google Shape;231;p20"/>
          <p:cNvGrpSpPr/>
          <p:nvPr/>
        </p:nvGrpSpPr>
        <p:grpSpPr>
          <a:xfrm flipH="1">
            <a:off x="284561" y="6085991"/>
            <a:ext cx="1160183" cy="1216304"/>
            <a:chOff x="7978884" y="4139955"/>
            <a:chExt cx="841856" cy="827383"/>
          </a:xfrm>
        </p:grpSpPr>
        <p:sp>
          <p:nvSpPr>
            <p:cNvPr id="232" name="Google Shape;232;p20"/>
            <p:cNvSpPr/>
            <p:nvPr/>
          </p:nvSpPr>
          <p:spPr>
            <a:xfrm>
              <a:off x="8487144" y="4139955"/>
              <a:ext cx="255600" cy="255600"/>
            </a:xfrm>
            <a:prstGeom prst="mathPlus">
              <a:avLst>
                <a:gd name="adj1" fmla="val 2352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0"/>
            <p:cNvSpPr/>
            <p:nvPr/>
          </p:nvSpPr>
          <p:spPr>
            <a:xfrm>
              <a:off x="7978884" y="4721944"/>
              <a:ext cx="157200" cy="157200"/>
            </a:xfrm>
            <a:prstGeom prst="mathPlus">
              <a:avLst>
                <a:gd name="adj1" fmla="val 2352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20"/>
            <p:cNvSpPr/>
            <p:nvPr/>
          </p:nvSpPr>
          <p:spPr>
            <a:xfrm flipH="1">
              <a:off x="8487140" y="4633738"/>
              <a:ext cx="333600" cy="333600"/>
            </a:xfrm>
            <a:prstGeom prst="mathPlus">
              <a:avLst>
                <a:gd name="adj1" fmla="val 2352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3206891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Numbers and text"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1"/>
          <p:cNvSpPr/>
          <p:nvPr/>
        </p:nvSpPr>
        <p:spPr>
          <a:xfrm rot="-5400097">
            <a:off x="8917267" y="-1317611"/>
            <a:ext cx="1596397" cy="3806726"/>
          </a:xfrm>
          <a:custGeom>
            <a:avLst/>
            <a:gdLst/>
            <a:ahLst/>
            <a:cxnLst/>
            <a:rect l="l" t="t" r="r" b="b"/>
            <a:pathLst>
              <a:path w="12238" h="24987" extrusionOk="0">
                <a:moveTo>
                  <a:pt x="10811" y="1"/>
                </a:moveTo>
                <a:cubicBezTo>
                  <a:pt x="8268" y="1"/>
                  <a:pt x="5197" y="1226"/>
                  <a:pt x="4747" y="4142"/>
                </a:cubicBezTo>
                <a:cubicBezTo>
                  <a:pt x="4638" y="4933"/>
                  <a:pt x="4762" y="5740"/>
                  <a:pt x="4778" y="6531"/>
                </a:cubicBezTo>
                <a:cubicBezTo>
                  <a:pt x="4793" y="7322"/>
                  <a:pt x="4685" y="8175"/>
                  <a:pt x="4173" y="8795"/>
                </a:cubicBezTo>
                <a:cubicBezTo>
                  <a:pt x="3878" y="9167"/>
                  <a:pt x="3460" y="9400"/>
                  <a:pt x="3072" y="9694"/>
                </a:cubicBezTo>
                <a:cubicBezTo>
                  <a:pt x="1087" y="11152"/>
                  <a:pt x="1" y="13727"/>
                  <a:pt x="141" y="16224"/>
                </a:cubicBezTo>
                <a:cubicBezTo>
                  <a:pt x="280" y="18721"/>
                  <a:pt x="1598" y="21079"/>
                  <a:pt x="3506" y="22645"/>
                </a:cubicBezTo>
                <a:cubicBezTo>
                  <a:pt x="5414" y="24196"/>
                  <a:pt x="7880" y="24971"/>
                  <a:pt x="10330" y="24987"/>
                </a:cubicBezTo>
                <a:cubicBezTo>
                  <a:pt x="10966" y="24987"/>
                  <a:pt x="11602" y="24925"/>
                  <a:pt x="12238" y="24801"/>
                </a:cubicBezTo>
                <a:lnTo>
                  <a:pt x="12238" y="6918"/>
                </a:lnTo>
                <a:cubicBezTo>
                  <a:pt x="12238" y="6019"/>
                  <a:pt x="12176" y="5135"/>
                  <a:pt x="12036" y="4266"/>
                </a:cubicBezTo>
                <a:cubicBezTo>
                  <a:pt x="11804" y="2777"/>
                  <a:pt x="11400" y="1335"/>
                  <a:pt x="10811" y="1"/>
                </a:cubicBezTo>
                <a:close/>
              </a:path>
            </a:pathLst>
          </a:custGeom>
          <a:solidFill>
            <a:srgbClr val="FDFDFD">
              <a:alpha val="6071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21"/>
          <p:cNvSpPr txBox="1">
            <a:spLocks noGrp="1"/>
          </p:cNvSpPr>
          <p:nvPr>
            <p:ph type="title"/>
          </p:nvPr>
        </p:nvSpPr>
        <p:spPr>
          <a:xfrm>
            <a:off x="982741" y="791628"/>
            <a:ext cx="10636093" cy="8419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38" name="Google Shape;238;p21"/>
          <p:cNvSpPr txBox="1">
            <a:spLocks noGrp="1"/>
          </p:cNvSpPr>
          <p:nvPr>
            <p:ph type="title" idx="2" hasCustomPrompt="1"/>
          </p:nvPr>
        </p:nvSpPr>
        <p:spPr>
          <a:xfrm>
            <a:off x="3871842" y="1978637"/>
            <a:ext cx="4857891" cy="115987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758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620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620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620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620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620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620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620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6201"/>
            </a:lvl9pPr>
          </a:lstStyle>
          <a:p>
            <a:r>
              <a:t>xx%</a:t>
            </a:r>
          </a:p>
        </p:txBody>
      </p:sp>
      <p:sp>
        <p:nvSpPr>
          <p:cNvPr id="239" name="Google Shape;239;p21"/>
          <p:cNvSpPr txBox="1">
            <a:spLocks noGrp="1"/>
          </p:cNvSpPr>
          <p:nvPr>
            <p:ph type="subTitle" idx="1"/>
          </p:nvPr>
        </p:nvSpPr>
        <p:spPr>
          <a:xfrm>
            <a:off x="3877501" y="3280377"/>
            <a:ext cx="4857891" cy="611252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205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205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205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205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205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205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205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205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205"/>
            </a:lvl9pPr>
          </a:lstStyle>
          <a:p>
            <a:endParaRPr/>
          </a:p>
        </p:txBody>
      </p:sp>
      <p:sp>
        <p:nvSpPr>
          <p:cNvPr id="240" name="Google Shape;240;p21"/>
          <p:cNvSpPr txBox="1">
            <a:spLocks noGrp="1"/>
          </p:cNvSpPr>
          <p:nvPr>
            <p:ph type="title" idx="3" hasCustomPrompt="1"/>
          </p:nvPr>
        </p:nvSpPr>
        <p:spPr>
          <a:xfrm>
            <a:off x="1164525" y="4400102"/>
            <a:ext cx="4857891" cy="115987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758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620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620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620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620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620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620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620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6201"/>
            </a:lvl9pPr>
          </a:lstStyle>
          <a:p>
            <a:r>
              <a:t>xx%</a:t>
            </a:r>
          </a:p>
        </p:txBody>
      </p:sp>
      <p:sp>
        <p:nvSpPr>
          <p:cNvPr id="241" name="Google Shape;241;p21"/>
          <p:cNvSpPr txBox="1">
            <a:spLocks noGrp="1"/>
          </p:cNvSpPr>
          <p:nvPr>
            <p:ph type="subTitle" idx="4"/>
          </p:nvPr>
        </p:nvSpPr>
        <p:spPr>
          <a:xfrm>
            <a:off x="1164524" y="5701842"/>
            <a:ext cx="4857891" cy="611252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205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205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205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205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205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205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205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205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205"/>
            </a:lvl9pPr>
          </a:lstStyle>
          <a:p>
            <a:endParaRPr/>
          </a:p>
        </p:txBody>
      </p:sp>
      <p:sp>
        <p:nvSpPr>
          <p:cNvPr id="242" name="Google Shape;242;p21"/>
          <p:cNvSpPr txBox="1">
            <a:spLocks noGrp="1"/>
          </p:cNvSpPr>
          <p:nvPr>
            <p:ph type="title" idx="5" hasCustomPrompt="1"/>
          </p:nvPr>
        </p:nvSpPr>
        <p:spPr>
          <a:xfrm>
            <a:off x="6579160" y="4400102"/>
            <a:ext cx="4857891" cy="115987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758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620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620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620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620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620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620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620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6201"/>
            </a:lvl9pPr>
          </a:lstStyle>
          <a:p>
            <a:r>
              <a:t>xx%</a:t>
            </a:r>
          </a:p>
        </p:txBody>
      </p:sp>
      <p:sp>
        <p:nvSpPr>
          <p:cNvPr id="243" name="Google Shape;243;p21"/>
          <p:cNvSpPr txBox="1">
            <a:spLocks noGrp="1"/>
          </p:cNvSpPr>
          <p:nvPr>
            <p:ph type="subTitle" idx="6"/>
          </p:nvPr>
        </p:nvSpPr>
        <p:spPr>
          <a:xfrm>
            <a:off x="6579160" y="5701842"/>
            <a:ext cx="4857891" cy="611252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205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205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205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205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205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205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205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205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205"/>
            </a:lvl9pPr>
          </a:lstStyle>
          <a:p>
            <a:endParaRPr/>
          </a:p>
        </p:txBody>
      </p:sp>
      <p:sp>
        <p:nvSpPr>
          <p:cNvPr id="244" name="Google Shape;244;p21"/>
          <p:cNvSpPr/>
          <p:nvPr/>
        </p:nvSpPr>
        <p:spPr>
          <a:xfrm rot="-5400000" flipH="1">
            <a:off x="463404" y="5781789"/>
            <a:ext cx="1531212" cy="2604648"/>
          </a:xfrm>
          <a:custGeom>
            <a:avLst/>
            <a:gdLst/>
            <a:ahLst/>
            <a:cxnLst/>
            <a:rect l="l" t="t" r="r" b="b"/>
            <a:pathLst>
              <a:path w="21053" h="38201" extrusionOk="0">
                <a:moveTo>
                  <a:pt x="7664" y="1"/>
                </a:moveTo>
                <a:cubicBezTo>
                  <a:pt x="7664" y="1"/>
                  <a:pt x="0" y="10513"/>
                  <a:pt x="6548" y="24195"/>
                </a:cubicBezTo>
                <a:cubicBezTo>
                  <a:pt x="13125" y="37878"/>
                  <a:pt x="21053" y="38201"/>
                  <a:pt x="21053" y="38201"/>
                </a:cubicBezTo>
                <a:lnTo>
                  <a:pt x="21053" y="1"/>
                </a:lnTo>
                <a:close/>
              </a:path>
            </a:pathLst>
          </a:custGeom>
          <a:solidFill>
            <a:srgbClr val="FDFDFD">
              <a:alpha val="6071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5" name="Google Shape;245;p21"/>
          <p:cNvGrpSpPr/>
          <p:nvPr/>
        </p:nvGrpSpPr>
        <p:grpSpPr>
          <a:xfrm>
            <a:off x="5703521" y="6768117"/>
            <a:ext cx="1107923" cy="532881"/>
            <a:chOff x="4138609" y="4603967"/>
            <a:chExt cx="803935" cy="362489"/>
          </a:xfrm>
        </p:grpSpPr>
        <p:sp>
          <p:nvSpPr>
            <p:cNvPr id="246" name="Google Shape;246;p21"/>
            <p:cNvSpPr/>
            <p:nvPr/>
          </p:nvSpPr>
          <p:spPr>
            <a:xfrm>
              <a:off x="4686944" y="4603967"/>
              <a:ext cx="255600" cy="255600"/>
            </a:xfrm>
            <a:prstGeom prst="mathPlus">
              <a:avLst>
                <a:gd name="adj1" fmla="val 2352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1"/>
            <p:cNvSpPr/>
            <p:nvPr/>
          </p:nvSpPr>
          <p:spPr>
            <a:xfrm>
              <a:off x="4138609" y="4809256"/>
              <a:ext cx="157200" cy="157200"/>
            </a:xfrm>
            <a:prstGeom prst="mathPlus">
              <a:avLst>
                <a:gd name="adj1" fmla="val 2352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4323833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2"/>
          <p:cNvSpPr txBox="1">
            <a:spLocks noGrp="1"/>
          </p:cNvSpPr>
          <p:nvPr>
            <p:ph type="title"/>
          </p:nvPr>
        </p:nvSpPr>
        <p:spPr>
          <a:xfrm>
            <a:off x="6090761" y="2550888"/>
            <a:ext cx="4770242" cy="84190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50" name="Google Shape;250;p22"/>
          <p:cNvSpPr txBox="1">
            <a:spLocks noGrp="1"/>
          </p:cNvSpPr>
          <p:nvPr>
            <p:ph type="subTitle" idx="1"/>
          </p:nvPr>
        </p:nvSpPr>
        <p:spPr>
          <a:xfrm>
            <a:off x="6090761" y="3557439"/>
            <a:ext cx="4770242" cy="145536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929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251" name="Google Shape;251;p22"/>
          <p:cNvGrpSpPr/>
          <p:nvPr/>
        </p:nvGrpSpPr>
        <p:grpSpPr>
          <a:xfrm>
            <a:off x="10040399" y="637328"/>
            <a:ext cx="1477956" cy="1515156"/>
            <a:chOff x="7634550" y="371688"/>
            <a:chExt cx="1072440" cy="1030675"/>
          </a:xfrm>
        </p:grpSpPr>
        <p:sp>
          <p:nvSpPr>
            <p:cNvPr id="252" name="Google Shape;252;p22"/>
            <p:cNvSpPr/>
            <p:nvPr/>
          </p:nvSpPr>
          <p:spPr>
            <a:xfrm flipH="1">
              <a:off x="8451390" y="1146763"/>
              <a:ext cx="255600" cy="255600"/>
            </a:xfrm>
            <a:prstGeom prst="mathPlus">
              <a:avLst>
                <a:gd name="adj1" fmla="val 2352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2"/>
            <p:cNvSpPr/>
            <p:nvPr/>
          </p:nvSpPr>
          <p:spPr>
            <a:xfrm flipH="1">
              <a:off x="7634550" y="786264"/>
              <a:ext cx="157200" cy="157200"/>
            </a:xfrm>
            <a:prstGeom prst="mathPlus">
              <a:avLst>
                <a:gd name="adj1" fmla="val 2352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2"/>
            <p:cNvSpPr/>
            <p:nvPr/>
          </p:nvSpPr>
          <p:spPr>
            <a:xfrm flipH="1">
              <a:off x="8264090" y="371688"/>
              <a:ext cx="333600" cy="333600"/>
            </a:xfrm>
            <a:prstGeom prst="mathPlus">
              <a:avLst>
                <a:gd name="adj1" fmla="val 2352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5" name="Google Shape;255;p22"/>
          <p:cNvSpPr/>
          <p:nvPr/>
        </p:nvSpPr>
        <p:spPr>
          <a:xfrm rot="-97">
            <a:off x="11304746" y="3445059"/>
            <a:ext cx="1496560" cy="4060678"/>
          </a:xfrm>
          <a:custGeom>
            <a:avLst/>
            <a:gdLst/>
            <a:ahLst/>
            <a:cxnLst/>
            <a:rect l="l" t="t" r="r" b="b"/>
            <a:pathLst>
              <a:path w="12238" h="24987" extrusionOk="0">
                <a:moveTo>
                  <a:pt x="10811" y="1"/>
                </a:moveTo>
                <a:cubicBezTo>
                  <a:pt x="8268" y="1"/>
                  <a:pt x="5197" y="1226"/>
                  <a:pt x="4747" y="4142"/>
                </a:cubicBezTo>
                <a:cubicBezTo>
                  <a:pt x="4638" y="4933"/>
                  <a:pt x="4762" y="5740"/>
                  <a:pt x="4778" y="6531"/>
                </a:cubicBezTo>
                <a:cubicBezTo>
                  <a:pt x="4793" y="7322"/>
                  <a:pt x="4685" y="8175"/>
                  <a:pt x="4173" y="8795"/>
                </a:cubicBezTo>
                <a:cubicBezTo>
                  <a:pt x="3878" y="9167"/>
                  <a:pt x="3460" y="9400"/>
                  <a:pt x="3072" y="9694"/>
                </a:cubicBezTo>
                <a:cubicBezTo>
                  <a:pt x="1087" y="11152"/>
                  <a:pt x="1" y="13727"/>
                  <a:pt x="141" y="16224"/>
                </a:cubicBezTo>
                <a:cubicBezTo>
                  <a:pt x="280" y="18721"/>
                  <a:pt x="1598" y="21079"/>
                  <a:pt x="3506" y="22645"/>
                </a:cubicBezTo>
                <a:cubicBezTo>
                  <a:pt x="5414" y="24196"/>
                  <a:pt x="7880" y="24971"/>
                  <a:pt x="10330" y="24987"/>
                </a:cubicBezTo>
                <a:cubicBezTo>
                  <a:pt x="10966" y="24987"/>
                  <a:pt x="11602" y="24925"/>
                  <a:pt x="12238" y="24801"/>
                </a:cubicBezTo>
                <a:lnTo>
                  <a:pt x="12238" y="6918"/>
                </a:lnTo>
                <a:cubicBezTo>
                  <a:pt x="12238" y="6019"/>
                  <a:pt x="12176" y="5135"/>
                  <a:pt x="12036" y="4266"/>
                </a:cubicBezTo>
                <a:cubicBezTo>
                  <a:pt x="11804" y="2777"/>
                  <a:pt x="11400" y="1335"/>
                  <a:pt x="10811" y="1"/>
                </a:cubicBezTo>
                <a:close/>
              </a:path>
            </a:pathLst>
          </a:custGeom>
          <a:solidFill>
            <a:srgbClr val="FDFDFD">
              <a:alpha val="6071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22"/>
          <p:cNvSpPr/>
          <p:nvPr/>
        </p:nvSpPr>
        <p:spPr>
          <a:xfrm rot="5400097" flipH="1">
            <a:off x="2155307" y="-1317611"/>
            <a:ext cx="1596397" cy="3806726"/>
          </a:xfrm>
          <a:custGeom>
            <a:avLst/>
            <a:gdLst/>
            <a:ahLst/>
            <a:cxnLst/>
            <a:rect l="l" t="t" r="r" b="b"/>
            <a:pathLst>
              <a:path w="12238" h="24987" extrusionOk="0">
                <a:moveTo>
                  <a:pt x="10811" y="1"/>
                </a:moveTo>
                <a:cubicBezTo>
                  <a:pt x="8268" y="1"/>
                  <a:pt x="5197" y="1226"/>
                  <a:pt x="4747" y="4142"/>
                </a:cubicBezTo>
                <a:cubicBezTo>
                  <a:pt x="4638" y="4933"/>
                  <a:pt x="4762" y="5740"/>
                  <a:pt x="4778" y="6531"/>
                </a:cubicBezTo>
                <a:cubicBezTo>
                  <a:pt x="4793" y="7322"/>
                  <a:pt x="4685" y="8175"/>
                  <a:pt x="4173" y="8795"/>
                </a:cubicBezTo>
                <a:cubicBezTo>
                  <a:pt x="3878" y="9167"/>
                  <a:pt x="3460" y="9400"/>
                  <a:pt x="3072" y="9694"/>
                </a:cubicBezTo>
                <a:cubicBezTo>
                  <a:pt x="1087" y="11152"/>
                  <a:pt x="1" y="13727"/>
                  <a:pt x="141" y="16224"/>
                </a:cubicBezTo>
                <a:cubicBezTo>
                  <a:pt x="280" y="18721"/>
                  <a:pt x="1598" y="21079"/>
                  <a:pt x="3506" y="22645"/>
                </a:cubicBezTo>
                <a:cubicBezTo>
                  <a:pt x="5414" y="24196"/>
                  <a:pt x="7880" y="24971"/>
                  <a:pt x="10330" y="24987"/>
                </a:cubicBezTo>
                <a:cubicBezTo>
                  <a:pt x="10966" y="24987"/>
                  <a:pt x="11602" y="24925"/>
                  <a:pt x="12238" y="24801"/>
                </a:cubicBezTo>
                <a:lnTo>
                  <a:pt x="12238" y="6918"/>
                </a:lnTo>
                <a:cubicBezTo>
                  <a:pt x="12238" y="6019"/>
                  <a:pt x="12176" y="5135"/>
                  <a:pt x="12036" y="4266"/>
                </a:cubicBezTo>
                <a:cubicBezTo>
                  <a:pt x="11804" y="2777"/>
                  <a:pt x="11400" y="1335"/>
                  <a:pt x="10811" y="1"/>
                </a:cubicBezTo>
                <a:close/>
              </a:path>
            </a:pathLst>
          </a:custGeom>
          <a:solidFill>
            <a:srgbClr val="FDFDFD">
              <a:alpha val="6071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22"/>
          <p:cNvSpPr/>
          <p:nvPr/>
        </p:nvSpPr>
        <p:spPr>
          <a:xfrm rot="5400000" flipH="1">
            <a:off x="612087" y="2644691"/>
            <a:ext cx="4304431" cy="5528712"/>
          </a:xfrm>
          <a:custGeom>
            <a:avLst/>
            <a:gdLst/>
            <a:ahLst/>
            <a:cxnLst/>
            <a:rect l="l" t="t" r="r" b="b"/>
            <a:pathLst>
              <a:path w="13169" h="16738" extrusionOk="0">
                <a:moveTo>
                  <a:pt x="3038" y="1"/>
                </a:moveTo>
                <a:cubicBezTo>
                  <a:pt x="1983" y="1"/>
                  <a:pt x="930" y="399"/>
                  <a:pt x="1" y="995"/>
                </a:cubicBezTo>
                <a:lnTo>
                  <a:pt x="1" y="16737"/>
                </a:lnTo>
                <a:lnTo>
                  <a:pt x="11773" y="16737"/>
                </a:lnTo>
                <a:cubicBezTo>
                  <a:pt x="11819" y="16644"/>
                  <a:pt x="11866" y="16567"/>
                  <a:pt x="11912" y="16474"/>
                </a:cubicBezTo>
                <a:cubicBezTo>
                  <a:pt x="12610" y="15171"/>
                  <a:pt x="13168" y="13620"/>
                  <a:pt x="12657" y="12224"/>
                </a:cubicBezTo>
                <a:cubicBezTo>
                  <a:pt x="12138" y="10767"/>
                  <a:pt x="10532" y="9930"/>
                  <a:pt x="8969" y="9930"/>
                </a:cubicBezTo>
                <a:cubicBezTo>
                  <a:pt x="8802" y="9930"/>
                  <a:pt x="8634" y="9940"/>
                  <a:pt x="8469" y="9960"/>
                </a:cubicBezTo>
                <a:cubicBezTo>
                  <a:pt x="8186" y="9983"/>
                  <a:pt x="7904" y="10042"/>
                  <a:pt x="7621" y="10042"/>
                </a:cubicBezTo>
                <a:cubicBezTo>
                  <a:pt x="7531" y="10042"/>
                  <a:pt x="7442" y="10037"/>
                  <a:pt x="7352" y="10022"/>
                </a:cubicBezTo>
                <a:cubicBezTo>
                  <a:pt x="6313" y="9882"/>
                  <a:pt x="5708" y="8703"/>
                  <a:pt x="5677" y="7664"/>
                </a:cubicBezTo>
                <a:cubicBezTo>
                  <a:pt x="5662" y="6609"/>
                  <a:pt x="6018" y="5586"/>
                  <a:pt x="6112" y="4547"/>
                </a:cubicBezTo>
                <a:cubicBezTo>
                  <a:pt x="6205" y="3554"/>
                  <a:pt x="6018" y="2530"/>
                  <a:pt x="5615" y="1631"/>
                </a:cubicBezTo>
                <a:cubicBezTo>
                  <a:pt x="5398" y="1150"/>
                  <a:pt x="5119" y="700"/>
                  <a:pt x="4685" y="406"/>
                </a:cubicBezTo>
                <a:cubicBezTo>
                  <a:pt x="4312" y="157"/>
                  <a:pt x="3863" y="49"/>
                  <a:pt x="3413" y="18"/>
                </a:cubicBezTo>
                <a:cubicBezTo>
                  <a:pt x="3288" y="6"/>
                  <a:pt x="3163" y="1"/>
                  <a:pt x="3038" y="1"/>
                </a:cubicBezTo>
                <a:close/>
              </a:path>
            </a:pathLst>
          </a:custGeom>
          <a:solidFill>
            <a:srgbClr val="93C6B6">
              <a:alpha val="4286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838993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Title and text 1"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3"/>
          <p:cNvSpPr txBox="1">
            <a:spLocks noGrp="1"/>
          </p:cNvSpPr>
          <p:nvPr>
            <p:ph type="title"/>
          </p:nvPr>
        </p:nvSpPr>
        <p:spPr>
          <a:xfrm>
            <a:off x="982741" y="791628"/>
            <a:ext cx="10636093" cy="8419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60" name="Google Shape;260;p23"/>
          <p:cNvSpPr txBox="1">
            <a:spLocks noGrp="1"/>
          </p:cNvSpPr>
          <p:nvPr>
            <p:ph type="subTitle" idx="1"/>
          </p:nvPr>
        </p:nvSpPr>
        <p:spPr>
          <a:xfrm>
            <a:off x="982741" y="1809518"/>
            <a:ext cx="10636093" cy="495837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 sz="1929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1" name="Google Shape;261;p23"/>
          <p:cNvSpPr/>
          <p:nvPr/>
        </p:nvSpPr>
        <p:spPr>
          <a:xfrm rot="5400000" flipH="1">
            <a:off x="10634484" y="-620955"/>
            <a:ext cx="1531212" cy="2604648"/>
          </a:xfrm>
          <a:custGeom>
            <a:avLst/>
            <a:gdLst/>
            <a:ahLst/>
            <a:cxnLst/>
            <a:rect l="l" t="t" r="r" b="b"/>
            <a:pathLst>
              <a:path w="21053" h="38201" extrusionOk="0">
                <a:moveTo>
                  <a:pt x="7664" y="1"/>
                </a:moveTo>
                <a:cubicBezTo>
                  <a:pt x="7664" y="1"/>
                  <a:pt x="0" y="10513"/>
                  <a:pt x="6548" y="24195"/>
                </a:cubicBezTo>
                <a:cubicBezTo>
                  <a:pt x="13125" y="37878"/>
                  <a:pt x="21053" y="38201"/>
                  <a:pt x="21053" y="38201"/>
                </a:cubicBezTo>
                <a:lnTo>
                  <a:pt x="21053" y="1"/>
                </a:lnTo>
                <a:close/>
              </a:path>
            </a:pathLst>
          </a:custGeom>
          <a:solidFill>
            <a:srgbClr val="93C6B6">
              <a:alpha val="4286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23"/>
          <p:cNvSpPr/>
          <p:nvPr/>
        </p:nvSpPr>
        <p:spPr>
          <a:xfrm>
            <a:off x="-66357" y="6124305"/>
            <a:ext cx="2297403" cy="1499831"/>
          </a:xfrm>
          <a:custGeom>
            <a:avLst/>
            <a:gdLst/>
            <a:ahLst/>
            <a:cxnLst/>
            <a:rect l="l" t="t" r="r" b="b"/>
            <a:pathLst>
              <a:path w="66682" h="40810" extrusionOk="0">
                <a:moveTo>
                  <a:pt x="17413" y="1"/>
                </a:moveTo>
                <a:cubicBezTo>
                  <a:pt x="7499" y="1"/>
                  <a:pt x="1" y="5751"/>
                  <a:pt x="1" y="5751"/>
                </a:cubicBezTo>
                <a:lnTo>
                  <a:pt x="1" y="40809"/>
                </a:lnTo>
                <a:lnTo>
                  <a:pt x="66682" y="40809"/>
                </a:lnTo>
                <a:cubicBezTo>
                  <a:pt x="59811" y="29916"/>
                  <a:pt x="54996" y="36111"/>
                  <a:pt x="41518" y="31883"/>
                </a:cubicBezTo>
                <a:cubicBezTo>
                  <a:pt x="28012" y="27655"/>
                  <a:pt x="38700" y="5751"/>
                  <a:pt x="25223" y="1259"/>
                </a:cubicBezTo>
                <a:cubicBezTo>
                  <a:pt x="22521" y="360"/>
                  <a:pt x="19892" y="1"/>
                  <a:pt x="17413" y="1"/>
                </a:cubicBezTo>
                <a:close/>
              </a:path>
            </a:pathLst>
          </a:custGeom>
          <a:solidFill>
            <a:srgbClr val="FDFDFD">
              <a:alpha val="6071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3" name="Google Shape;263;p23"/>
          <p:cNvGrpSpPr/>
          <p:nvPr/>
        </p:nvGrpSpPr>
        <p:grpSpPr>
          <a:xfrm>
            <a:off x="314454" y="223432"/>
            <a:ext cx="1076164" cy="987442"/>
            <a:chOff x="228175" y="151988"/>
            <a:chExt cx="780890" cy="671701"/>
          </a:xfrm>
        </p:grpSpPr>
        <p:sp>
          <p:nvSpPr>
            <p:cNvPr id="264" name="Google Shape;264;p23"/>
            <p:cNvSpPr/>
            <p:nvPr/>
          </p:nvSpPr>
          <p:spPr>
            <a:xfrm flipH="1">
              <a:off x="753465" y="151988"/>
              <a:ext cx="255600" cy="255600"/>
            </a:xfrm>
            <a:prstGeom prst="mathPlus">
              <a:avLst>
                <a:gd name="adj1" fmla="val 2352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23"/>
            <p:cNvSpPr/>
            <p:nvPr/>
          </p:nvSpPr>
          <p:spPr>
            <a:xfrm flipH="1">
              <a:off x="228175" y="666489"/>
              <a:ext cx="157200" cy="157200"/>
            </a:xfrm>
            <a:prstGeom prst="mathPlus">
              <a:avLst>
                <a:gd name="adj1" fmla="val 2352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6" name="Google Shape;266;p23"/>
          <p:cNvSpPr/>
          <p:nvPr/>
        </p:nvSpPr>
        <p:spPr>
          <a:xfrm rot="-5399903" flipH="1">
            <a:off x="10148569" y="5102774"/>
            <a:ext cx="1596397" cy="3806726"/>
          </a:xfrm>
          <a:custGeom>
            <a:avLst/>
            <a:gdLst/>
            <a:ahLst/>
            <a:cxnLst/>
            <a:rect l="l" t="t" r="r" b="b"/>
            <a:pathLst>
              <a:path w="12238" h="24987" extrusionOk="0">
                <a:moveTo>
                  <a:pt x="10811" y="1"/>
                </a:moveTo>
                <a:cubicBezTo>
                  <a:pt x="8268" y="1"/>
                  <a:pt x="5197" y="1226"/>
                  <a:pt x="4747" y="4142"/>
                </a:cubicBezTo>
                <a:cubicBezTo>
                  <a:pt x="4638" y="4933"/>
                  <a:pt x="4762" y="5740"/>
                  <a:pt x="4778" y="6531"/>
                </a:cubicBezTo>
                <a:cubicBezTo>
                  <a:pt x="4793" y="7322"/>
                  <a:pt x="4685" y="8175"/>
                  <a:pt x="4173" y="8795"/>
                </a:cubicBezTo>
                <a:cubicBezTo>
                  <a:pt x="3878" y="9167"/>
                  <a:pt x="3460" y="9400"/>
                  <a:pt x="3072" y="9694"/>
                </a:cubicBezTo>
                <a:cubicBezTo>
                  <a:pt x="1087" y="11152"/>
                  <a:pt x="1" y="13727"/>
                  <a:pt x="141" y="16224"/>
                </a:cubicBezTo>
                <a:cubicBezTo>
                  <a:pt x="280" y="18721"/>
                  <a:pt x="1598" y="21079"/>
                  <a:pt x="3506" y="22645"/>
                </a:cubicBezTo>
                <a:cubicBezTo>
                  <a:pt x="5414" y="24196"/>
                  <a:pt x="7880" y="24971"/>
                  <a:pt x="10330" y="24987"/>
                </a:cubicBezTo>
                <a:cubicBezTo>
                  <a:pt x="10966" y="24987"/>
                  <a:pt x="11602" y="24925"/>
                  <a:pt x="12238" y="24801"/>
                </a:cubicBezTo>
                <a:lnTo>
                  <a:pt x="12238" y="6918"/>
                </a:lnTo>
                <a:cubicBezTo>
                  <a:pt x="12238" y="6019"/>
                  <a:pt x="12176" y="5135"/>
                  <a:pt x="12036" y="4266"/>
                </a:cubicBezTo>
                <a:cubicBezTo>
                  <a:pt x="11804" y="2777"/>
                  <a:pt x="11400" y="1335"/>
                  <a:pt x="10811" y="1"/>
                </a:cubicBezTo>
                <a:close/>
              </a:path>
            </a:pathLst>
          </a:custGeom>
          <a:solidFill>
            <a:srgbClr val="FDFDFD">
              <a:alpha val="6071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287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1240313" y="3598822"/>
            <a:ext cx="5539649" cy="123749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7166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961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961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961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961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961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961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961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961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title" idx="2" hasCustomPrompt="1"/>
          </p:nvPr>
        </p:nvSpPr>
        <p:spPr>
          <a:xfrm>
            <a:off x="3415201" y="2213631"/>
            <a:ext cx="1189873" cy="93054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20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269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269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269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269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269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269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269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269"/>
            </a:lvl9pPr>
          </a:lstStyle>
          <a:p>
            <a:r>
              <a:t>xx%</a:t>
            </a:r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1"/>
          </p:nvPr>
        </p:nvSpPr>
        <p:spPr>
          <a:xfrm>
            <a:off x="1240313" y="5118363"/>
            <a:ext cx="5539649" cy="37354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205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9pPr>
          </a:lstStyle>
          <a:p>
            <a:endParaRPr/>
          </a:p>
        </p:txBody>
      </p:sp>
      <p:sp>
        <p:nvSpPr>
          <p:cNvPr id="21" name="Google Shape;21;p3"/>
          <p:cNvSpPr/>
          <p:nvPr/>
        </p:nvSpPr>
        <p:spPr>
          <a:xfrm rot="5400097" flipH="1">
            <a:off x="1105175" y="-1317611"/>
            <a:ext cx="1596397" cy="3806726"/>
          </a:xfrm>
          <a:custGeom>
            <a:avLst/>
            <a:gdLst/>
            <a:ahLst/>
            <a:cxnLst/>
            <a:rect l="l" t="t" r="r" b="b"/>
            <a:pathLst>
              <a:path w="12238" h="24987" extrusionOk="0">
                <a:moveTo>
                  <a:pt x="10811" y="1"/>
                </a:moveTo>
                <a:cubicBezTo>
                  <a:pt x="8268" y="1"/>
                  <a:pt x="5197" y="1226"/>
                  <a:pt x="4747" y="4142"/>
                </a:cubicBezTo>
                <a:cubicBezTo>
                  <a:pt x="4638" y="4933"/>
                  <a:pt x="4762" y="5740"/>
                  <a:pt x="4778" y="6531"/>
                </a:cubicBezTo>
                <a:cubicBezTo>
                  <a:pt x="4793" y="7322"/>
                  <a:pt x="4685" y="8175"/>
                  <a:pt x="4173" y="8795"/>
                </a:cubicBezTo>
                <a:cubicBezTo>
                  <a:pt x="3878" y="9167"/>
                  <a:pt x="3460" y="9400"/>
                  <a:pt x="3072" y="9694"/>
                </a:cubicBezTo>
                <a:cubicBezTo>
                  <a:pt x="1087" y="11152"/>
                  <a:pt x="1" y="13727"/>
                  <a:pt x="141" y="16224"/>
                </a:cubicBezTo>
                <a:cubicBezTo>
                  <a:pt x="280" y="18721"/>
                  <a:pt x="1598" y="21079"/>
                  <a:pt x="3506" y="22645"/>
                </a:cubicBezTo>
                <a:cubicBezTo>
                  <a:pt x="5414" y="24196"/>
                  <a:pt x="7880" y="24971"/>
                  <a:pt x="10330" y="24987"/>
                </a:cubicBezTo>
                <a:cubicBezTo>
                  <a:pt x="10966" y="24987"/>
                  <a:pt x="11602" y="24925"/>
                  <a:pt x="12238" y="24801"/>
                </a:cubicBezTo>
                <a:lnTo>
                  <a:pt x="12238" y="6918"/>
                </a:lnTo>
                <a:cubicBezTo>
                  <a:pt x="12238" y="6019"/>
                  <a:pt x="12176" y="5135"/>
                  <a:pt x="12036" y="4266"/>
                </a:cubicBezTo>
                <a:cubicBezTo>
                  <a:pt x="11804" y="2777"/>
                  <a:pt x="11400" y="1335"/>
                  <a:pt x="10811" y="1"/>
                </a:cubicBezTo>
                <a:close/>
              </a:path>
            </a:pathLst>
          </a:custGeom>
          <a:solidFill>
            <a:srgbClr val="FDFDFD">
              <a:alpha val="6071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3"/>
          <p:cNvSpPr/>
          <p:nvPr/>
        </p:nvSpPr>
        <p:spPr>
          <a:xfrm>
            <a:off x="630492" y="6580236"/>
            <a:ext cx="352249" cy="375748"/>
          </a:xfrm>
          <a:prstGeom prst="mathPlus">
            <a:avLst>
              <a:gd name="adj1" fmla="val 2352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/>
          <p:nvPr/>
        </p:nvSpPr>
        <p:spPr>
          <a:xfrm rot="-5400000">
            <a:off x="8615172" y="3574859"/>
            <a:ext cx="3637988" cy="4334819"/>
          </a:xfrm>
          <a:custGeom>
            <a:avLst/>
            <a:gdLst/>
            <a:ahLst/>
            <a:cxnLst/>
            <a:rect l="l" t="t" r="r" b="b"/>
            <a:pathLst>
              <a:path w="13169" h="16738" extrusionOk="0">
                <a:moveTo>
                  <a:pt x="3038" y="1"/>
                </a:moveTo>
                <a:cubicBezTo>
                  <a:pt x="1983" y="1"/>
                  <a:pt x="930" y="399"/>
                  <a:pt x="1" y="995"/>
                </a:cubicBezTo>
                <a:lnTo>
                  <a:pt x="1" y="16737"/>
                </a:lnTo>
                <a:lnTo>
                  <a:pt x="11773" y="16737"/>
                </a:lnTo>
                <a:cubicBezTo>
                  <a:pt x="11819" y="16644"/>
                  <a:pt x="11866" y="16567"/>
                  <a:pt x="11912" y="16474"/>
                </a:cubicBezTo>
                <a:cubicBezTo>
                  <a:pt x="12610" y="15171"/>
                  <a:pt x="13168" y="13620"/>
                  <a:pt x="12657" y="12224"/>
                </a:cubicBezTo>
                <a:cubicBezTo>
                  <a:pt x="12138" y="10767"/>
                  <a:pt x="10532" y="9930"/>
                  <a:pt x="8969" y="9930"/>
                </a:cubicBezTo>
                <a:cubicBezTo>
                  <a:pt x="8802" y="9930"/>
                  <a:pt x="8634" y="9940"/>
                  <a:pt x="8469" y="9960"/>
                </a:cubicBezTo>
                <a:cubicBezTo>
                  <a:pt x="8186" y="9983"/>
                  <a:pt x="7904" y="10042"/>
                  <a:pt x="7621" y="10042"/>
                </a:cubicBezTo>
                <a:cubicBezTo>
                  <a:pt x="7531" y="10042"/>
                  <a:pt x="7442" y="10037"/>
                  <a:pt x="7352" y="10022"/>
                </a:cubicBezTo>
                <a:cubicBezTo>
                  <a:pt x="6313" y="9882"/>
                  <a:pt x="5708" y="8703"/>
                  <a:pt x="5677" y="7664"/>
                </a:cubicBezTo>
                <a:cubicBezTo>
                  <a:pt x="5662" y="6609"/>
                  <a:pt x="6018" y="5586"/>
                  <a:pt x="6112" y="4547"/>
                </a:cubicBezTo>
                <a:cubicBezTo>
                  <a:pt x="6205" y="3554"/>
                  <a:pt x="6018" y="2530"/>
                  <a:pt x="5615" y="1631"/>
                </a:cubicBezTo>
                <a:cubicBezTo>
                  <a:pt x="5398" y="1150"/>
                  <a:pt x="5119" y="700"/>
                  <a:pt x="4685" y="406"/>
                </a:cubicBezTo>
                <a:cubicBezTo>
                  <a:pt x="4312" y="157"/>
                  <a:pt x="3863" y="49"/>
                  <a:pt x="3413" y="18"/>
                </a:cubicBezTo>
                <a:cubicBezTo>
                  <a:pt x="3288" y="6"/>
                  <a:pt x="3163" y="1"/>
                  <a:pt x="3038" y="1"/>
                </a:cubicBezTo>
                <a:close/>
              </a:path>
            </a:pathLst>
          </a:custGeom>
          <a:solidFill>
            <a:srgbClr val="93C6B6">
              <a:alpha val="4286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44943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 and text 2"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4"/>
          <p:cNvSpPr/>
          <p:nvPr/>
        </p:nvSpPr>
        <p:spPr>
          <a:xfrm rot="-5400097">
            <a:off x="9753705" y="-1367905"/>
            <a:ext cx="1588931" cy="3788992"/>
          </a:xfrm>
          <a:custGeom>
            <a:avLst/>
            <a:gdLst/>
            <a:ahLst/>
            <a:cxnLst/>
            <a:rect l="l" t="t" r="r" b="b"/>
            <a:pathLst>
              <a:path w="12238" h="24987" extrusionOk="0">
                <a:moveTo>
                  <a:pt x="10811" y="1"/>
                </a:moveTo>
                <a:cubicBezTo>
                  <a:pt x="8268" y="1"/>
                  <a:pt x="5197" y="1226"/>
                  <a:pt x="4747" y="4142"/>
                </a:cubicBezTo>
                <a:cubicBezTo>
                  <a:pt x="4638" y="4933"/>
                  <a:pt x="4762" y="5740"/>
                  <a:pt x="4778" y="6531"/>
                </a:cubicBezTo>
                <a:cubicBezTo>
                  <a:pt x="4793" y="7322"/>
                  <a:pt x="4685" y="8175"/>
                  <a:pt x="4173" y="8795"/>
                </a:cubicBezTo>
                <a:cubicBezTo>
                  <a:pt x="3878" y="9167"/>
                  <a:pt x="3460" y="9400"/>
                  <a:pt x="3072" y="9694"/>
                </a:cubicBezTo>
                <a:cubicBezTo>
                  <a:pt x="1087" y="11152"/>
                  <a:pt x="1" y="13727"/>
                  <a:pt x="141" y="16224"/>
                </a:cubicBezTo>
                <a:cubicBezTo>
                  <a:pt x="280" y="18721"/>
                  <a:pt x="1598" y="21079"/>
                  <a:pt x="3506" y="22645"/>
                </a:cubicBezTo>
                <a:cubicBezTo>
                  <a:pt x="5414" y="24196"/>
                  <a:pt x="7880" y="24971"/>
                  <a:pt x="10330" y="24987"/>
                </a:cubicBezTo>
                <a:cubicBezTo>
                  <a:pt x="10966" y="24987"/>
                  <a:pt x="11602" y="24925"/>
                  <a:pt x="12238" y="24801"/>
                </a:cubicBezTo>
                <a:lnTo>
                  <a:pt x="12238" y="6918"/>
                </a:lnTo>
                <a:cubicBezTo>
                  <a:pt x="12238" y="6019"/>
                  <a:pt x="12176" y="5135"/>
                  <a:pt x="12036" y="4266"/>
                </a:cubicBezTo>
                <a:cubicBezTo>
                  <a:pt x="11804" y="2777"/>
                  <a:pt x="11400" y="1335"/>
                  <a:pt x="10811" y="1"/>
                </a:cubicBezTo>
                <a:close/>
              </a:path>
            </a:pathLst>
          </a:custGeom>
          <a:solidFill>
            <a:srgbClr val="93C6B6">
              <a:alpha val="4286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24"/>
          <p:cNvSpPr txBox="1">
            <a:spLocks noGrp="1"/>
          </p:cNvSpPr>
          <p:nvPr>
            <p:ph type="subTitle" idx="1"/>
          </p:nvPr>
        </p:nvSpPr>
        <p:spPr>
          <a:xfrm>
            <a:off x="2678058" y="5926134"/>
            <a:ext cx="7245492" cy="8419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929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0" name="Google Shape;270;p24"/>
          <p:cNvSpPr txBox="1">
            <a:spLocks noGrp="1"/>
          </p:cNvSpPr>
          <p:nvPr>
            <p:ph type="title"/>
          </p:nvPr>
        </p:nvSpPr>
        <p:spPr>
          <a:xfrm>
            <a:off x="982741" y="791628"/>
            <a:ext cx="10636093" cy="8419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71" name="Google Shape;271;p24"/>
          <p:cNvSpPr/>
          <p:nvPr/>
        </p:nvSpPr>
        <p:spPr>
          <a:xfrm>
            <a:off x="-108208" y="5879262"/>
            <a:ext cx="2723112" cy="1777749"/>
          </a:xfrm>
          <a:custGeom>
            <a:avLst/>
            <a:gdLst/>
            <a:ahLst/>
            <a:cxnLst/>
            <a:rect l="l" t="t" r="r" b="b"/>
            <a:pathLst>
              <a:path w="66682" h="40810" extrusionOk="0">
                <a:moveTo>
                  <a:pt x="17413" y="1"/>
                </a:moveTo>
                <a:cubicBezTo>
                  <a:pt x="7499" y="1"/>
                  <a:pt x="1" y="5751"/>
                  <a:pt x="1" y="5751"/>
                </a:cubicBezTo>
                <a:lnTo>
                  <a:pt x="1" y="40809"/>
                </a:lnTo>
                <a:lnTo>
                  <a:pt x="66682" y="40809"/>
                </a:lnTo>
                <a:cubicBezTo>
                  <a:pt x="59811" y="29916"/>
                  <a:pt x="54996" y="36111"/>
                  <a:pt x="41518" y="31883"/>
                </a:cubicBezTo>
                <a:cubicBezTo>
                  <a:pt x="28012" y="27655"/>
                  <a:pt x="38700" y="5751"/>
                  <a:pt x="25223" y="1259"/>
                </a:cubicBezTo>
                <a:cubicBezTo>
                  <a:pt x="22521" y="360"/>
                  <a:pt x="19892" y="1"/>
                  <a:pt x="17413" y="1"/>
                </a:cubicBezTo>
                <a:close/>
              </a:path>
            </a:pathLst>
          </a:custGeom>
          <a:solidFill>
            <a:srgbClr val="FDFDFD">
              <a:alpha val="6071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2" name="Google Shape;272;p24"/>
          <p:cNvGrpSpPr/>
          <p:nvPr/>
        </p:nvGrpSpPr>
        <p:grpSpPr>
          <a:xfrm>
            <a:off x="284557" y="338731"/>
            <a:ext cx="1068124" cy="943293"/>
            <a:chOff x="248234" y="230419"/>
            <a:chExt cx="775056" cy="641669"/>
          </a:xfrm>
        </p:grpSpPr>
        <p:sp>
          <p:nvSpPr>
            <p:cNvPr id="273" name="Google Shape;273;p24"/>
            <p:cNvSpPr/>
            <p:nvPr/>
          </p:nvSpPr>
          <p:spPr>
            <a:xfrm flipH="1">
              <a:off x="866090" y="230419"/>
              <a:ext cx="157200" cy="157200"/>
            </a:xfrm>
            <a:prstGeom prst="mathPlus">
              <a:avLst>
                <a:gd name="adj1" fmla="val 2352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24"/>
            <p:cNvSpPr/>
            <p:nvPr/>
          </p:nvSpPr>
          <p:spPr>
            <a:xfrm>
              <a:off x="248234" y="538488"/>
              <a:ext cx="333600" cy="333600"/>
            </a:xfrm>
            <a:prstGeom prst="mathPlus">
              <a:avLst>
                <a:gd name="adj1" fmla="val 2352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7060422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Title and text 3"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25"/>
          <p:cNvSpPr txBox="1">
            <a:spLocks noGrp="1"/>
          </p:cNvSpPr>
          <p:nvPr>
            <p:ph type="subTitle" idx="1"/>
          </p:nvPr>
        </p:nvSpPr>
        <p:spPr>
          <a:xfrm>
            <a:off x="6231330" y="4505115"/>
            <a:ext cx="5387504" cy="108622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929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7" name="Google Shape;277;p25"/>
          <p:cNvSpPr txBox="1">
            <a:spLocks noGrp="1"/>
          </p:cNvSpPr>
          <p:nvPr>
            <p:ph type="title"/>
          </p:nvPr>
        </p:nvSpPr>
        <p:spPr>
          <a:xfrm>
            <a:off x="6231330" y="1969920"/>
            <a:ext cx="5387504" cy="242604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78" name="Google Shape;278;p25"/>
          <p:cNvSpPr/>
          <p:nvPr/>
        </p:nvSpPr>
        <p:spPr>
          <a:xfrm rot="5539083">
            <a:off x="1150081" y="4765186"/>
            <a:ext cx="1741388" cy="4152590"/>
          </a:xfrm>
          <a:custGeom>
            <a:avLst/>
            <a:gdLst/>
            <a:ahLst/>
            <a:cxnLst/>
            <a:rect l="l" t="t" r="r" b="b"/>
            <a:pathLst>
              <a:path w="12238" h="24987" extrusionOk="0">
                <a:moveTo>
                  <a:pt x="10811" y="1"/>
                </a:moveTo>
                <a:cubicBezTo>
                  <a:pt x="8268" y="1"/>
                  <a:pt x="5197" y="1226"/>
                  <a:pt x="4747" y="4142"/>
                </a:cubicBezTo>
                <a:cubicBezTo>
                  <a:pt x="4638" y="4933"/>
                  <a:pt x="4762" y="5740"/>
                  <a:pt x="4778" y="6531"/>
                </a:cubicBezTo>
                <a:cubicBezTo>
                  <a:pt x="4793" y="7322"/>
                  <a:pt x="4685" y="8175"/>
                  <a:pt x="4173" y="8795"/>
                </a:cubicBezTo>
                <a:cubicBezTo>
                  <a:pt x="3878" y="9167"/>
                  <a:pt x="3460" y="9400"/>
                  <a:pt x="3072" y="9694"/>
                </a:cubicBezTo>
                <a:cubicBezTo>
                  <a:pt x="1087" y="11152"/>
                  <a:pt x="1" y="13727"/>
                  <a:pt x="141" y="16224"/>
                </a:cubicBezTo>
                <a:cubicBezTo>
                  <a:pt x="280" y="18721"/>
                  <a:pt x="1598" y="21079"/>
                  <a:pt x="3506" y="22645"/>
                </a:cubicBezTo>
                <a:cubicBezTo>
                  <a:pt x="5414" y="24196"/>
                  <a:pt x="7880" y="24971"/>
                  <a:pt x="10330" y="24987"/>
                </a:cubicBezTo>
                <a:cubicBezTo>
                  <a:pt x="10966" y="24987"/>
                  <a:pt x="11602" y="24925"/>
                  <a:pt x="12238" y="24801"/>
                </a:cubicBezTo>
                <a:lnTo>
                  <a:pt x="12238" y="6918"/>
                </a:lnTo>
                <a:cubicBezTo>
                  <a:pt x="12238" y="6019"/>
                  <a:pt x="12176" y="5135"/>
                  <a:pt x="12036" y="4266"/>
                </a:cubicBezTo>
                <a:cubicBezTo>
                  <a:pt x="11804" y="2777"/>
                  <a:pt x="11400" y="1335"/>
                  <a:pt x="10811" y="1"/>
                </a:cubicBezTo>
                <a:close/>
              </a:path>
            </a:pathLst>
          </a:custGeom>
          <a:solidFill>
            <a:srgbClr val="FDFDFD">
              <a:alpha val="6071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25"/>
          <p:cNvSpPr/>
          <p:nvPr/>
        </p:nvSpPr>
        <p:spPr>
          <a:xfrm rot="-5400097">
            <a:off x="5402376" y="-1305042"/>
            <a:ext cx="1596397" cy="3806726"/>
          </a:xfrm>
          <a:custGeom>
            <a:avLst/>
            <a:gdLst/>
            <a:ahLst/>
            <a:cxnLst/>
            <a:rect l="l" t="t" r="r" b="b"/>
            <a:pathLst>
              <a:path w="12238" h="24987" extrusionOk="0">
                <a:moveTo>
                  <a:pt x="10811" y="1"/>
                </a:moveTo>
                <a:cubicBezTo>
                  <a:pt x="8268" y="1"/>
                  <a:pt x="5197" y="1226"/>
                  <a:pt x="4747" y="4142"/>
                </a:cubicBezTo>
                <a:cubicBezTo>
                  <a:pt x="4638" y="4933"/>
                  <a:pt x="4762" y="5740"/>
                  <a:pt x="4778" y="6531"/>
                </a:cubicBezTo>
                <a:cubicBezTo>
                  <a:pt x="4793" y="7322"/>
                  <a:pt x="4685" y="8175"/>
                  <a:pt x="4173" y="8795"/>
                </a:cubicBezTo>
                <a:cubicBezTo>
                  <a:pt x="3878" y="9167"/>
                  <a:pt x="3460" y="9400"/>
                  <a:pt x="3072" y="9694"/>
                </a:cubicBezTo>
                <a:cubicBezTo>
                  <a:pt x="1087" y="11152"/>
                  <a:pt x="1" y="13727"/>
                  <a:pt x="141" y="16224"/>
                </a:cubicBezTo>
                <a:cubicBezTo>
                  <a:pt x="280" y="18721"/>
                  <a:pt x="1598" y="21079"/>
                  <a:pt x="3506" y="22645"/>
                </a:cubicBezTo>
                <a:cubicBezTo>
                  <a:pt x="5414" y="24196"/>
                  <a:pt x="7880" y="24971"/>
                  <a:pt x="10330" y="24987"/>
                </a:cubicBezTo>
                <a:cubicBezTo>
                  <a:pt x="10966" y="24987"/>
                  <a:pt x="11602" y="24925"/>
                  <a:pt x="12238" y="24801"/>
                </a:cubicBezTo>
                <a:lnTo>
                  <a:pt x="12238" y="6918"/>
                </a:lnTo>
                <a:cubicBezTo>
                  <a:pt x="12238" y="6019"/>
                  <a:pt x="12176" y="5135"/>
                  <a:pt x="12036" y="4266"/>
                </a:cubicBezTo>
                <a:cubicBezTo>
                  <a:pt x="11804" y="2777"/>
                  <a:pt x="11400" y="1335"/>
                  <a:pt x="10811" y="1"/>
                </a:cubicBezTo>
                <a:close/>
              </a:path>
            </a:pathLst>
          </a:custGeom>
          <a:solidFill>
            <a:srgbClr val="FDFDFD">
              <a:alpha val="6071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Google Shape;280;p25"/>
          <p:cNvSpPr/>
          <p:nvPr/>
        </p:nvSpPr>
        <p:spPr>
          <a:xfrm flipH="1">
            <a:off x="9913827" y="5846400"/>
            <a:ext cx="2723112" cy="1777749"/>
          </a:xfrm>
          <a:custGeom>
            <a:avLst/>
            <a:gdLst/>
            <a:ahLst/>
            <a:cxnLst/>
            <a:rect l="l" t="t" r="r" b="b"/>
            <a:pathLst>
              <a:path w="66682" h="40810" extrusionOk="0">
                <a:moveTo>
                  <a:pt x="17413" y="1"/>
                </a:moveTo>
                <a:cubicBezTo>
                  <a:pt x="7499" y="1"/>
                  <a:pt x="1" y="5751"/>
                  <a:pt x="1" y="5751"/>
                </a:cubicBezTo>
                <a:lnTo>
                  <a:pt x="1" y="40809"/>
                </a:lnTo>
                <a:lnTo>
                  <a:pt x="66682" y="40809"/>
                </a:lnTo>
                <a:cubicBezTo>
                  <a:pt x="59811" y="29916"/>
                  <a:pt x="54996" y="36111"/>
                  <a:pt x="41518" y="31883"/>
                </a:cubicBezTo>
                <a:cubicBezTo>
                  <a:pt x="28012" y="27655"/>
                  <a:pt x="38700" y="5751"/>
                  <a:pt x="25223" y="1259"/>
                </a:cubicBezTo>
                <a:cubicBezTo>
                  <a:pt x="22521" y="360"/>
                  <a:pt x="19892" y="1"/>
                  <a:pt x="17413" y="1"/>
                </a:cubicBezTo>
                <a:close/>
              </a:path>
            </a:pathLst>
          </a:custGeom>
          <a:solidFill>
            <a:srgbClr val="93C6B6">
              <a:alpha val="4286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1" name="Google Shape;281;p25"/>
          <p:cNvGrpSpPr/>
          <p:nvPr/>
        </p:nvGrpSpPr>
        <p:grpSpPr>
          <a:xfrm>
            <a:off x="10122969" y="444384"/>
            <a:ext cx="1772062" cy="1636030"/>
            <a:chOff x="2053040" y="1514514"/>
            <a:chExt cx="1285850" cy="1112899"/>
          </a:xfrm>
        </p:grpSpPr>
        <p:sp>
          <p:nvSpPr>
            <p:cNvPr id="282" name="Google Shape;282;p25"/>
            <p:cNvSpPr/>
            <p:nvPr/>
          </p:nvSpPr>
          <p:spPr>
            <a:xfrm flipH="1">
              <a:off x="3083290" y="2371813"/>
              <a:ext cx="255600" cy="255600"/>
            </a:xfrm>
            <a:prstGeom prst="mathPlus">
              <a:avLst>
                <a:gd name="adj1" fmla="val 2352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25"/>
            <p:cNvSpPr/>
            <p:nvPr/>
          </p:nvSpPr>
          <p:spPr>
            <a:xfrm flipH="1">
              <a:off x="3078488" y="1514514"/>
              <a:ext cx="157200" cy="157200"/>
            </a:xfrm>
            <a:prstGeom prst="mathPlus">
              <a:avLst>
                <a:gd name="adj1" fmla="val 2352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25"/>
            <p:cNvSpPr/>
            <p:nvPr/>
          </p:nvSpPr>
          <p:spPr>
            <a:xfrm flipH="1">
              <a:off x="2053040" y="1830975"/>
              <a:ext cx="333600" cy="333600"/>
            </a:xfrm>
            <a:prstGeom prst="mathPlus">
              <a:avLst>
                <a:gd name="adj1" fmla="val 2352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5" name="Google Shape;285;p25"/>
          <p:cNvGrpSpPr/>
          <p:nvPr/>
        </p:nvGrpSpPr>
        <p:grpSpPr>
          <a:xfrm flipH="1">
            <a:off x="472628" y="332364"/>
            <a:ext cx="1477956" cy="1515156"/>
            <a:chOff x="7634550" y="371688"/>
            <a:chExt cx="1072440" cy="1030675"/>
          </a:xfrm>
        </p:grpSpPr>
        <p:sp>
          <p:nvSpPr>
            <p:cNvPr id="286" name="Google Shape;286;p25"/>
            <p:cNvSpPr/>
            <p:nvPr/>
          </p:nvSpPr>
          <p:spPr>
            <a:xfrm flipH="1">
              <a:off x="8451390" y="1146763"/>
              <a:ext cx="255600" cy="255600"/>
            </a:xfrm>
            <a:prstGeom prst="mathPlus">
              <a:avLst>
                <a:gd name="adj1" fmla="val 2352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25"/>
            <p:cNvSpPr/>
            <p:nvPr/>
          </p:nvSpPr>
          <p:spPr>
            <a:xfrm flipH="1">
              <a:off x="7634550" y="786264"/>
              <a:ext cx="157200" cy="157200"/>
            </a:xfrm>
            <a:prstGeom prst="mathPlus">
              <a:avLst>
                <a:gd name="adj1" fmla="val 2352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25"/>
            <p:cNvSpPr/>
            <p:nvPr/>
          </p:nvSpPr>
          <p:spPr>
            <a:xfrm flipH="1">
              <a:off x="8264090" y="371688"/>
              <a:ext cx="333600" cy="333600"/>
            </a:xfrm>
            <a:prstGeom prst="mathPlus">
              <a:avLst>
                <a:gd name="adj1" fmla="val 2352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9" name="Google Shape;289;p25"/>
          <p:cNvGrpSpPr/>
          <p:nvPr/>
        </p:nvGrpSpPr>
        <p:grpSpPr>
          <a:xfrm>
            <a:off x="6655667" y="6159033"/>
            <a:ext cx="1003633" cy="851480"/>
            <a:chOff x="5522334" y="3982117"/>
            <a:chExt cx="728260" cy="579214"/>
          </a:xfrm>
        </p:grpSpPr>
        <p:sp>
          <p:nvSpPr>
            <p:cNvPr id="290" name="Google Shape;290;p25"/>
            <p:cNvSpPr/>
            <p:nvPr/>
          </p:nvSpPr>
          <p:spPr>
            <a:xfrm>
              <a:off x="5994994" y="3982117"/>
              <a:ext cx="255600" cy="255600"/>
            </a:xfrm>
            <a:prstGeom prst="mathPlus">
              <a:avLst>
                <a:gd name="adj1" fmla="val 2352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25"/>
            <p:cNvSpPr/>
            <p:nvPr/>
          </p:nvSpPr>
          <p:spPr>
            <a:xfrm>
              <a:off x="5522334" y="4404131"/>
              <a:ext cx="157200" cy="157200"/>
            </a:xfrm>
            <a:prstGeom prst="mathPlus">
              <a:avLst>
                <a:gd name="adj1" fmla="val 2352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461613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Title and text 4"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26"/>
          <p:cNvSpPr txBox="1">
            <a:spLocks noGrp="1"/>
          </p:cNvSpPr>
          <p:nvPr>
            <p:ph type="title"/>
          </p:nvPr>
        </p:nvSpPr>
        <p:spPr>
          <a:xfrm>
            <a:off x="982741" y="791628"/>
            <a:ext cx="10636093" cy="8419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94" name="Google Shape;294;p26"/>
          <p:cNvSpPr txBox="1">
            <a:spLocks noGrp="1"/>
          </p:cNvSpPr>
          <p:nvPr>
            <p:ph type="subTitle" idx="1"/>
          </p:nvPr>
        </p:nvSpPr>
        <p:spPr>
          <a:xfrm>
            <a:off x="982741" y="2055293"/>
            <a:ext cx="10636093" cy="15620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 sz="1929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5" name="Google Shape;295;p26"/>
          <p:cNvSpPr/>
          <p:nvPr/>
        </p:nvSpPr>
        <p:spPr>
          <a:xfrm rot="5400000">
            <a:off x="10865533" y="5869752"/>
            <a:ext cx="1352016" cy="2299830"/>
          </a:xfrm>
          <a:custGeom>
            <a:avLst/>
            <a:gdLst/>
            <a:ahLst/>
            <a:cxnLst/>
            <a:rect l="l" t="t" r="r" b="b"/>
            <a:pathLst>
              <a:path w="21053" h="38201" extrusionOk="0">
                <a:moveTo>
                  <a:pt x="7664" y="1"/>
                </a:moveTo>
                <a:cubicBezTo>
                  <a:pt x="7664" y="1"/>
                  <a:pt x="0" y="10513"/>
                  <a:pt x="6548" y="24195"/>
                </a:cubicBezTo>
                <a:cubicBezTo>
                  <a:pt x="13125" y="37878"/>
                  <a:pt x="21053" y="38201"/>
                  <a:pt x="21053" y="38201"/>
                </a:cubicBezTo>
                <a:lnTo>
                  <a:pt x="21053" y="1"/>
                </a:lnTo>
                <a:close/>
              </a:path>
            </a:pathLst>
          </a:custGeom>
          <a:solidFill>
            <a:srgbClr val="FDFDFD">
              <a:alpha val="6071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26"/>
          <p:cNvSpPr/>
          <p:nvPr/>
        </p:nvSpPr>
        <p:spPr>
          <a:xfrm rot="10800000" flipH="1">
            <a:off x="-165063" y="-84709"/>
            <a:ext cx="2334162" cy="1523828"/>
          </a:xfrm>
          <a:custGeom>
            <a:avLst/>
            <a:gdLst/>
            <a:ahLst/>
            <a:cxnLst/>
            <a:rect l="l" t="t" r="r" b="b"/>
            <a:pathLst>
              <a:path w="66682" h="40810" extrusionOk="0">
                <a:moveTo>
                  <a:pt x="17413" y="1"/>
                </a:moveTo>
                <a:cubicBezTo>
                  <a:pt x="7499" y="1"/>
                  <a:pt x="1" y="5751"/>
                  <a:pt x="1" y="5751"/>
                </a:cubicBezTo>
                <a:lnTo>
                  <a:pt x="1" y="40809"/>
                </a:lnTo>
                <a:lnTo>
                  <a:pt x="66682" y="40809"/>
                </a:lnTo>
                <a:cubicBezTo>
                  <a:pt x="59811" y="29916"/>
                  <a:pt x="54996" y="36111"/>
                  <a:pt x="41518" y="31883"/>
                </a:cubicBezTo>
                <a:cubicBezTo>
                  <a:pt x="28012" y="27655"/>
                  <a:pt x="38700" y="5751"/>
                  <a:pt x="25223" y="1259"/>
                </a:cubicBezTo>
                <a:cubicBezTo>
                  <a:pt x="22521" y="360"/>
                  <a:pt x="19892" y="1"/>
                  <a:pt x="17413" y="1"/>
                </a:cubicBezTo>
                <a:close/>
              </a:path>
            </a:pathLst>
          </a:custGeom>
          <a:solidFill>
            <a:srgbClr val="93C6B6">
              <a:alpha val="4286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7" name="Google Shape;297;p26"/>
          <p:cNvGrpSpPr/>
          <p:nvPr/>
        </p:nvGrpSpPr>
        <p:grpSpPr>
          <a:xfrm>
            <a:off x="10988535" y="301198"/>
            <a:ext cx="1168512" cy="1223679"/>
            <a:chOff x="7973540" y="204888"/>
            <a:chExt cx="847900" cy="832400"/>
          </a:xfrm>
        </p:grpSpPr>
        <p:sp>
          <p:nvSpPr>
            <p:cNvPr id="298" name="Google Shape;298;p26"/>
            <p:cNvSpPr/>
            <p:nvPr/>
          </p:nvSpPr>
          <p:spPr>
            <a:xfrm flipH="1">
              <a:off x="8565840" y="781688"/>
              <a:ext cx="255600" cy="255600"/>
            </a:xfrm>
            <a:prstGeom prst="mathPlus">
              <a:avLst>
                <a:gd name="adj1" fmla="val 2352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26"/>
            <p:cNvSpPr/>
            <p:nvPr/>
          </p:nvSpPr>
          <p:spPr>
            <a:xfrm flipH="1">
              <a:off x="7973540" y="204888"/>
              <a:ext cx="333600" cy="333600"/>
            </a:xfrm>
            <a:prstGeom prst="mathPlus">
              <a:avLst>
                <a:gd name="adj1" fmla="val 2352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8174551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7"/>
          <p:cNvSpPr/>
          <p:nvPr/>
        </p:nvSpPr>
        <p:spPr>
          <a:xfrm rot="-5400097">
            <a:off x="9757285" y="-1429630"/>
            <a:ext cx="1596397" cy="3806726"/>
          </a:xfrm>
          <a:custGeom>
            <a:avLst/>
            <a:gdLst/>
            <a:ahLst/>
            <a:cxnLst/>
            <a:rect l="l" t="t" r="r" b="b"/>
            <a:pathLst>
              <a:path w="12238" h="24987" extrusionOk="0">
                <a:moveTo>
                  <a:pt x="10811" y="1"/>
                </a:moveTo>
                <a:cubicBezTo>
                  <a:pt x="8268" y="1"/>
                  <a:pt x="5197" y="1226"/>
                  <a:pt x="4747" y="4142"/>
                </a:cubicBezTo>
                <a:cubicBezTo>
                  <a:pt x="4638" y="4933"/>
                  <a:pt x="4762" y="5740"/>
                  <a:pt x="4778" y="6531"/>
                </a:cubicBezTo>
                <a:cubicBezTo>
                  <a:pt x="4793" y="7322"/>
                  <a:pt x="4685" y="8175"/>
                  <a:pt x="4173" y="8795"/>
                </a:cubicBezTo>
                <a:cubicBezTo>
                  <a:pt x="3878" y="9167"/>
                  <a:pt x="3460" y="9400"/>
                  <a:pt x="3072" y="9694"/>
                </a:cubicBezTo>
                <a:cubicBezTo>
                  <a:pt x="1087" y="11152"/>
                  <a:pt x="1" y="13727"/>
                  <a:pt x="141" y="16224"/>
                </a:cubicBezTo>
                <a:cubicBezTo>
                  <a:pt x="280" y="18721"/>
                  <a:pt x="1598" y="21079"/>
                  <a:pt x="3506" y="22645"/>
                </a:cubicBezTo>
                <a:cubicBezTo>
                  <a:pt x="5414" y="24196"/>
                  <a:pt x="7880" y="24971"/>
                  <a:pt x="10330" y="24987"/>
                </a:cubicBezTo>
                <a:cubicBezTo>
                  <a:pt x="10966" y="24987"/>
                  <a:pt x="11602" y="24925"/>
                  <a:pt x="12238" y="24801"/>
                </a:cubicBezTo>
                <a:lnTo>
                  <a:pt x="12238" y="6918"/>
                </a:lnTo>
                <a:cubicBezTo>
                  <a:pt x="12238" y="6019"/>
                  <a:pt x="12176" y="5135"/>
                  <a:pt x="12036" y="4266"/>
                </a:cubicBezTo>
                <a:cubicBezTo>
                  <a:pt x="11804" y="2777"/>
                  <a:pt x="11400" y="1335"/>
                  <a:pt x="10811" y="1"/>
                </a:cubicBezTo>
                <a:close/>
              </a:path>
            </a:pathLst>
          </a:custGeom>
          <a:solidFill>
            <a:srgbClr val="FDFDFD">
              <a:alpha val="6071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2" name="Google Shape;302;p27"/>
          <p:cNvSpPr txBox="1">
            <a:spLocks noGrp="1"/>
          </p:cNvSpPr>
          <p:nvPr>
            <p:ph type="title"/>
          </p:nvPr>
        </p:nvSpPr>
        <p:spPr>
          <a:xfrm>
            <a:off x="982741" y="791628"/>
            <a:ext cx="10636093" cy="8419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grpSp>
        <p:nvGrpSpPr>
          <p:cNvPr id="303" name="Google Shape;303;p27"/>
          <p:cNvGrpSpPr/>
          <p:nvPr/>
        </p:nvGrpSpPr>
        <p:grpSpPr>
          <a:xfrm>
            <a:off x="11297020" y="6399151"/>
            <a:ext cx="955743" cy="817191"/>
            <a:chOff x="8197384" y="4352980"/>
            <a:chExt cx="693510" cy="555889"/>
          </a:xfrm>
        </p:grpSpPr>
        <p:sp>
          <p:nvSpPr>
            <p:cNvPr id="304" name="Google Shape;304;p27"/>
            <p:cNvSpPr/>
            <p:nvPr/>
          </p:nvSpPr>
          <p:spPr>
            <a:xfrm>
              <a:off x="8635294" y="4352980"/>
              <a:ext cx="255600" cy="255600"/>
            </a:xfrm>
            <a:prstGeom prst="mathPlus">
              <a:avLst>
                <a:gd name="adj1" fmla="val 2352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27"/>
            <p:cNvSpPr/>
            <p:nvPr/>
          </p:nvSpPr>
          <p:spPr>
            <a:xfrm>
              <a:off x="8197384" y="4751669"/>
              <a:ext cx="157200" cy="157200"/>
            </a:xfrm>
            <a:prstGeom prst="mathPlus">
              <a:avLst>
                <a:gd name="adj1" fmla="val 2352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6" name="Google Shape;306;p27"/>
          <p:cNvSpPr/>
          <p:nvPr/>
        </p:nvSpPr>
        <p:spPr>
          <a:xfrm rot="-5400000" flipH="1">
            <a:off x="176606" y="5869752"/>
            <a:ext cx="1352016" cy="2299830"/>
          </a:xfrm>
          <a:custGeom>
            <a:avLst/>
            <a:gdLst/>
            <a:ahLst/>
            <a:cxnLst/>
            <a:rect l="l" t="t" r="r" b="b"/>
            <a:pathLst>
              <a:path w="21053" h="38201" extrusionOk="0">
                <a:moveTo>
                  <a:pt x="7664" y="1"/>
                </a:moveTo>
                <a:cubicBezTo>
                  <a:pt x="7664" y="1"/>
                  <a:pt x="0" y="10513"/>
                  <a:pt x="6548" y="24195"/>
                </a:cubicBezTo>
                <a:cubicBezTo>
                  <a:pt x="13125" y="37878"/>
                  <a:pt x="21053" y="38201"/>
                  <a:pt x="21053" y="38201"/>
                </a:cubicBezTo>
                <a:lnTo>
                  <a:pt x="21053" y="1"/>
                </a:lnTo>
                <a:close/>
              </a:path>
            </a:pathLst>
          </a:custGeom>
          <a:solidFill>
            <a:srgbClr val="93C6B6">
              <a:alpha val="4286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07" name="Google Shape;307;p27"/>
          <p:cNvGrpSpPr/>
          <p:nvPr/>
        </p:nvGrpSpPr>
        <p:grpSpPr>
          <a:xfrm>
            <a:off x="205569" y="269794"/>
            <a:ext cx="1098896" cy="1268994"/>
            <a:chOff x="149165" y="183525"/>
            <a:chExt cx="797385" cy="863225"/>
          </a:xfrm>
        </p:grpSpPr>
        <p:sp>
          <p:nvSpPr>
            <p:cNvPr id="308" name="Google Shape;308;p27"/>
            <p:cNvSpPr/>
            <p:nvPr/>
          </p:nvSpPr>
          <p:spPr>
            <a:xfrm flipH="1">
              <a:off x="278465" y="791150"/>
              <a:ext cx="255600" cy="255600"/>
            </a:xfrm>
            <a:prstGeom prst="mathPlus">
              <a:avLst>
                <a:gd name="adj1" fmla="val 2352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27"/>
            <p:cNvSpPr/>
            <p:nvPr/>
          </p:nvSpPr>
          <p:spPr>
            <a:xfrm flipH="1">
              <a:off x="789350" y="271714"/>
              <a:ext cx="157200" cy="157200"/>
            </a:xfrm>
            <a:prstGeom prst="mathPlus">
              <a:avLst>
                <a:gd name="adj1" fmla="val 2352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27"/>
            <p:cNvSpPr/>
            <p:nvPr/>
          </p:nvSpPr>
          <p:spPr>
            <a:xfrm flipH="1">
              <a:off x="149165" y="183525"/>
              <a:ext cx="333600" cy="333600"/>
            </a:xfrm>
            <a:prstGeom prst="mathPlus">
              <a:avLst>
                <a:gd name="adj1" fmla="val 2352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273301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28"/>
          <p:cNvSpPr/>
          <p:nvPr/>
        </p:nvSpPr>
        <p:spPr>
          <a:xfrm rot="-5400097">
            <a:off x="5338121" y="-1317611"/>
            <a:ext cx="1596397" cy="3806726"/>
          </a:xfrm>
          <a:custGeom>
            <a:avLst/>
            <a:gdLst/>
            <a:ahLst/>
            <a:cxnLst/>
            <a:rect l="l" t="t" r="r" b="b"/>
            <a:pathLst>
              <a:path w="12238" h="24987" extrusionOk="0">
                <a:moveTo>
                  <a:pt x="10811" y="1"/>
                </a:moveTo>
                <a:cubicBezTo>
                  <a:pt x="8268" y="1"/>
                  <a:pt x="5197" y="1226"/>
                  <a:pt x="4747" y="4142"/>
                </a:cubicBezTo>
                <a:cubicBezTo>
                  <a:pt x="4638" y="4933"/>
                  <a:pt x="4762" y="5740"/>
                  <a:pt x="4778" y="6531"/>
                </a:cubicBezTo>
                <a:cubicBezTo>
                  <a:pt x="4793" y="7322"/>
                  <a:pt x="4685" y="8175"/>
                  <a:pt x="4173" y="8795"/>
                </a:cubicBezTo>
                <a:cubicBezTo>
                  <a:pt x="3878" y="9167"/>
                  <a:pt x="3460" y="9400"/>
                  <a:pt x="3072" y="9694"/>
                </a:cubicBezTo>
                <a:cubicBezTo>
                  <a:pt x="1087" y="11152"/>
                  <a:pt x="1" y="13727"/>
                  <a:pt x="141" y="16224"/>
                </a:cubicBezTo>
                <a:cubicBezTo>
                  <a:pt x="280" y="18721"/>
                  <a:pt x="1598" y="21079"/>
                  <a:pt x="3506" y="22645"/>
                </a:cubicBezTo>
                <a:cubicBezTo>
                  <a:pt x="5414" y="24196"/>
                  <a:pt x="7880" y="24971"/>
                  <a:pt x="10330" y="24987"/>
                </a:cubicBezTo>
                <a:cubicBezTo>
                  <a:pt x="10966" y="24987"/>
                  <a:pt x="11602" y="24925"/>
                  <a:pt x="12238" y="24801"/>
                </a:cubicBezTo>
                <a:lnTo>
                  <a:pt x="12238" y="6918"/>
                </a:lnTo>
                <a:cubicBezTo>
                  <a:pt x="12238" y="6019"/>
                  <a:pt x="12176" y="5135"/>
                  <a:pt x="12036" y="4266"/>
                </a:cubicBezTo>
                <a:cubicBezTo>
                  <a:pt x="11804" y="2777"/>
                  <a:pt x="11400" y="1335"/>
                  <a:pt x="10811" y="1"/>
                </a:cubicBezTo>
                <a:close/>
              </a:path>
            </a:pathLst>
          </a:custGeom>
          <a:solidFill>
            <a:srgbClr val="FDFDFD">
              <a:alpha val="6071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28"/>
          <p:cNvSpPr txBox="1">
            <a:spLocks noGrp="1"/>
          </p:cNvSpPr>
          <p:nvPr>
            <p:ph type="title"/>
          </p:nvPr>
        </p:nvSpPr>
        <p:spPr>
          <a:xfrm>
            <a:off x="982741" y="1223799"/>
            <a:ext cx="5318047" cy="9808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 sz="6891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14" name="Google Shape;314;p28"/>
          <p:cNvSpPr txBox="1"/>
          <p:nvPr/>
        </p:nvSpPr>
        <p:spPr>
          <a:xfrm>
            <a:off x="982741" y="4902730"/>
            <a:ext cx="4633394" cy="942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54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Credits:</a:t>
            </a:r>
            <a:r>
              <a:rPr lang="en" sz="1654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 This presentation template was created by </a:t>
            </a:r>
            <a:r>
              <a:rPr lang="en" sz="1654" b="1">
                <a:solidFill>
                  <a:schemeClr val="lt1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654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, including icons by </a:t>
            </a:r>
            <a:r>
              <a:rPr lang="en" sz="1654" b="1">
                <a:solidFill>
                  <a:schemeClr val="lt1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654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, infographics &amp; images by </a:t>
            </a:r>
            <a:r>
              <a:rPr lang="en" sz="1654" b="1">
                <a:solidFill>
                  <a:schemeClr val="lt1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654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  <a:endParaRPr sz="1654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15" name="Google Shape;315;p28"/>
          <p:cNvSpPr txBox="1">
            <a:spLocks noGrp="1"/>
          </p:cNvSpPr>
          <p:nvPr>
            <p:ph type="subTitle" idx="1"/>
          </p:nvPr>
        </p:nvSpPr>
        <p:spPr>
          <a:xfrm>
            <a:off x="982741" y="2432877"/>
            <a:ext cx="3885072" cy="1356573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929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6" name="Google Shape;316;p28"/>
          <p:cNvSpPr/>
          <p:nvPr/>
        </p:nvSpPr>
        <p:spPr>
          <a:xfrm flipH="1">
            <a:off x="4604024" y="6779247"/>
            <a:ext cx="216641" cy="231094"/>
          </a:xfrm>
          <a:prstGeom prst="mathPlus">
            <a:avLst>
              <a:gd name="adj1" fmla="val 2352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7" name="Google Shape;317;p28"/>
          <p:cNvGrpSpPr/>
          <p:nvPr/>
        </p:nvGrpSpPr>
        <p:grpSpPr>
          <a:xfrm>
            <a:off x="413904" y="327824"/>
            <a:ext cx="1041798" cy="886064"/>
            <a:chOff x="2164088" y="1602375"/>
            <a:chExt cx="755953" cy="602739"/>
          </a:xfrm>
        </p:grpSpPr>
        <p:sp>
          <p:nvSpPr>
            <p:cNvPr id="318" name="Google Shape;318;p28"/>
            <p:cNvSpPr/>
            <p:nvPr/>
          </p:nvSpPr>
          <p:spPr>
            <a:xfrm flipH="1">
              <a:off x="2164088" y="2047914"/>
              <a:ext cx="157200" cy="157200"/>
            </a:xfrm>
            <a:prstGeom prst="mathPlus">
              <a:avLst>
                <a:gd name="adj1" fmla="val 2352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28"/>
            <p:cNvSpPr/>
            <p:nvPr/>
          </p:nvSpPr>
          <p:spPr>
            <a:xfrm flipH="1">
              <a:off x="2586440" y="1602375"/>
              <a:ext cx="333600" cy="333600"/>
            </a:xfrm>
            <a:prstGeom prst="mathPlus">
              <a:avLst>
                <a:gd name="adj1" fmla="val 2352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0" name="Google Shape;320;p28"/>
          <p:cNvSpPr/>
          <p:nvPr/>
        </p:nvSpPr>
        <p:spPr>
          <a:xfrm>
            <a:off x="-304322" y="5841539"/>
            <a:ext cx="2723112" cy="1777749"/>
          </a:xfrm>
          <a:custGeom>
            <a:avLst/>
            <a:gdLst/>
            <a:ahLst/>
            <a:cxnLst/>
            <a:rect l="l" t="t" r="r" b="b"/>
            <a:pathLst>
              <a:path w="66682" h="40810" extrusionOk="0">
                <a:moveTo>
                  <a:pt x="17413" y="1"/>
                </a:moveTo>
                <a:cubicBezTo>
                  <a:pt x="7499" y="1"/>
                  <a:pt x="1" y="5751"/>
                  <a:pt x="1" y="5751"/>
                </a:cubicBezTo>
                <a:lnTo>
                  <a:pt x="1" y="40809"/>
                </a:lnTo>
                <a:lnTo>
                  <a:pt x="66682" y="40809"/>
                </a:lnTo>
                <a:cubicBezTo>
                  <a:pt x="59811" y="29916"/>
                  <a:pt x="54996" y="36111"/>
                  <a:pt x="41518" y="31883"/>
                </a:cubicBezTo>
                <a:cubicBezTo>
                  <a:pt x="28012" y="27655"/>
                  <a:pt x="38700" y="5751"/>
                  <a:pt x="25223" y="1259"/>
                </a:cubicBezTo>
                <a:cubicBezTo>
                  <a:pt x="22521" y="360"/>
                  <a:pt x="19892" y="1"/>
                  <a:pt x="17413" y="1"/>
                </a:cubicBezTo>
                <a:close/>
              </a:path>
            </a:pathLst>
          </a:custGeom>
          <a:solidFill>
            <a:srgbClr val="FDFDFD">
              <a:alpha val="6071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28"/>
          <p:cNvSpPr/>
          <p:nvPr/>
        </p:nvSpPr>
        <p:spPr>
          <a:xfrm rot="-5400000">
            <a:off x="6910202" y="1869930"/>
            <a:ext cx="5193892" cy="6188776"/>
          </a:xfrm>
          <a:custGeom>
            <a:avLst/>
            <a:gdLst/>
            <a:ahLst/>
            <a:cxnLst/>
            <a:rect l="l" t="t" r="r" b="b"/>
            <a:pathLst>
              <a:path w="13169" h="16738" extrusionOk="0">
                <a:moveTo>
                  <a:pt x="3038" y="1"/>
                </a:moveTo>
                <a:cubicBezTo>
                  <a:pt x="1983" y="1"/>
                  <a:pt x="930" y="399"/>
                  <a:pt x="1" y="995"/>
                </a:cubicBezTo>
                <a:lnTo>
                  <a:pt x="1" y="16737"/>
                </a:lnTo>
                <a:lnTo>
                  <a:pt x="11773" y="16737"/>
                </a:lnTo>
                <a:cubicBezTo>
                  <a:pt x="11819" y="16644"/>
                  <a:pt x="11866" y="16567"/>
                  <a:pt x="11912" y="16474"/>
                </a:cubicBezTo>
                <a:cubicBezTo>
                  <a:pt x="12610" y="15171"/>
                  <a:pt x="13168" y="13620"/>
                  <a:pt x="12657" y="12224"/>
                </a:cubicBezTo>
                <a:cubicBezTo>
                  <a:pt x="12138" y="10767"/>
                  <a:pt x="10532" y="9930"/>
                  <a:pt x="8969" y="9930"/>
                </a:cubicBezTo>
                <a:cubicBezTo>
                  <a:pt x="8802" y="9930"/>
                  <a:pt x="8634" y="9940"/>
                  <a:pt x="8469" y="9960"/>
                </a:cubicBezTo>
                <a:cubicBezTo>
                  <a:pt x="8186" y="9983"/>
                  <a:pt x="7904" y="10042"/>
                  <a:pt x="7621" y="10042"/>
                </a:cubicBezTo>
                <a:cubicBezTo>
                  <a:pt x="7531" y="10042"/>
                  <a:pt x="7442" y="10037"/>
                  <a:pt x="7352" y="10022"/>
                </a:cubicBezTo>
                <a:cubicBezTo>
                  <a:pt x="6313" y="9882"/>
                  <a:pt x="5708" y="8703"/>
                  <a:pt x="5677" y="7664"/>
                </a:cubicBezTo>
                <a:cubicBezTo>
                  <a:pt x="5662" y="6609"/>
                  <a:pt x="6018" y="5586"/>
                  <a:pt x="6112" y="4547"/>
                </a:cubicBezTo>
                <a:cubicBezTo>
                  <a:pt x="6205" y="3554"/>
                  <a:pt x="6018" y="2530"/>
                  <a:pt x="5615" y="1631"/>
                </a:cubicBezTo>
                <a:cubicBezTo>
                  <a:pt x="5398" y="1150"/>
                  <a:pt x="5119" y="700"/>
                  <a:pt x="4685" y="406"/>
                </a:cubicBezTo>
                <a:cubicBezTo>
                  <a:pt x="4312" y="157"/>
                  <a:pt x="3863" y="49"/>
                  <a:pt x="3413" y="18"/>
                </a:cubicBezTo>
                <a:cubicBezTo>
                  <a:pt x="3288" y="6"/>
                  <a:pt x="3163" y="1"/>
                  <a:pt x="3038" y="1"/>
                </a:cubicBezTo>
                <a:close/>
              </a:path>
            </a:pathLst>
          </a:custGeom>
          <a:solidFill>
            <a:srgbClr val="93C6B6">
              <a:alpha val="4286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606733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9"/>
          <p:cNvSpPr/>
          <p:nvPr/>
        </p:nvSpPr>
        <p:spPr>
          <a:xfrm rot="10800000" flipH="1">
            <a:off x="-96700" y="-84668"/>
            <a:ext cx="2723112" cy="1777749"/>
          </a:xfrm>
          <a:custGeom>
            <a:avLst/>
            <a:gdLst/>
            <a:ahLst/>
            <a:cxnLst/>
            <a:rect l="l" t="t" r="r" b="b"/>
            <a:pathLst>
              <a:path w="66682" h="40810" extrusionOk="0">
                <a:moveTo>
                  <a:pt x="17413" y="1"/>
                </a:moveTo>
                <a:cubicBezTo>
                  <a:pt x="7499" y="1"/>
                  <a:pt x="1" y="5751"/>
                  <a:pt x="1" y="5751"/>
                </a:cubicBezTo>
                <a:lnTo>
                  <a:pt x="1" y="40809"/>
                </a:lnTo>
                <a:lnTo>
                  <a:pt x="66682" y="40809"/>
                </a:lnTo>
                <a:cubicBezTo>
                  <a:pt x="59811" y="29916"/>
                  <a:pt x="54996" y="36111"/>
                  <a:pt x="41518" y="31883"/>
                </a:cubicBezTo>
                <a:cubicBezTo>
                  <a:pt x="28012" y="27655"/>
                  <a:pt x="38700" y="5751"/>
                  <a:pt x="25223" y="1259"/>
                </a:cubicBezTo>
                <a:cubicBezTo>
                  <a:pt x="22521" y="360"/>
                  <a:pt x="19892" y="1"/>
                  <a:pt x="17413" y="1"/>
                </a:cubicBezTo>
                <a:close/>
              </a:path>
            </a:pathLst>
          </a:custGeom>
          <a:solidFill>
            <a:srgbClr val="FDFDFD">
              <a:alpha val="6071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29"/>
          <p:cNvSpPr/>
          <p:nvPr/>
        </p:nvSpPr>
        <p:spPr>
          <a:xfrm rot="5539093">
            <a:off x="9884040" y="5053030"/>
            <a:ext cx="1588928" cy="3789000"/>
          </a:xfrm>
          <a:custGeom>
            <a:avLst/>
            <a:gdLst/>
            <a:ahLst/>
            <a:cxnLst/>
            <a:rect l="l" t="t" r="r" b="b"/>
            <a:pathLst>
              <a:path w="12238" h="24987" extrusionOk="0">
                <a:moveTo>
                  <a:pt x="10811" y="1"/>
                </a:moveTo>
                <a:cubicBezTo>
                  <a:pt x="8268" y="1"/>
                  <a:pt x="5197" y="1226"/>
                  <a:pt x="4747" y="4142"/>
                </a:cubicBezTo>
                <a:cubicBezTo>
                  <a:pt x="4638" y="4933"/>
                  <a:pt x="4762" y="5740"/>
                  <a:pt x="4778" y="6531"/>
                </a:cubicBezTo>
                <a:cubicBezTo>
                  <a:pt x="4793" y="7322"/>
                  <a:pt x="4685" y="8175"/>
                  <a:pt x="4173" y="8795"/>
                </a:cubicBezTo>
                <a:cubicBezTo>
                  <a:pt x="3878" y="9167"/>
                  <a:pt x="3460" y="9400"/>
                  <a:pt x="3072" y="9694"/>
                </a:cubicBezTo>
                <a:cubicBezTo>
                  <a:pt x="1087" y="11152"/>
                  <a:pt x="1" y="13727"/>
                  <a:pt x="141" y="16224"/>
                </a:cubicBezTo>
                <a:cubicBezTo>
                  <a:pt x="280" y="18721"/>
                  <a:pt x="1598" y="21079"/>
                  <a:pt x="3506" y="22645"/>
                </a:cubicBezTo>
                <a:cubicBezTo>
                  <a:pt x="5414" y="24196"/>
                  <a:pt x="7880" y="24971"/>
                  <a:pt x="10330" y="24987"/>
                </a:cubicBezTo>
                <a:cubicBezTo>
                  <a:pt x="10966" y="24987"/>
                  <a:pt x="11602" y="24925"/>
                  <a:pt x="12238" y="24801"/>
                </a:cubicBezTo>
                <a:lnTo>
                  <a:pt x="12238" y="6918"/>
                </a:lnTo>
                <a:cubicBezTo>
                  <a:pt x="12238" y="6019"/>
                  <a:pt x="12176" y="5135"/>
                  <a:pt x="12036" y="4266"/>
                </a:cubicBezTo>
                <a:cubicBezTo>
                  <a:pt x="11804" y="2777"/>
                  <a:pt x="11400" y="1335"/>
                  <a:pt x="10811" y="1"/>
                </a:cubicBezTo>
                <a:close/>
              </a:path>
            </a:pathLst>
          </a:custGeom>
          <a:solidFill>
            <a:srgbClr val="93C6B6">
              <a:alpha val="4286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25" name="Google Shape;325;p29"/>
          <p:cNvGrpSpPr/>
          <p:nvPr/>
        </p:nvGrpSpPr>
        <p:grpSpPr>
          <a:xfrm>
            <a:off x="10580196" y="370991"/>
            <a:ext cx="1500089" cy="1286798"/>
            <a:chOff x="7677240" y="252364"/>
            <a:chExt cx="1088500" cy="875336"/>
          </a:xfrm>
        </p:grpSpPr>
        <p:sp>
          <p:nvSpPr>
            <p:cNvPr id="326" name="Google Shape;326;p29"/>
            <p:cNvSpPr/>
            <p:nvPr/>
          </p:nvSpPr>
          <p:spPr>
            <a:xfrm flipH="1">
              <a:off x="8510140" y="872100"/>
              <a:ext cx="255600" cy="255600"/>
            </a:xfrm>
            <a:prstGeom prst="mathPlus">
              <a:avLst>
                <a:gd name="adj1" fmla="val 2352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29"/>
            <p:cNvSpPr/>
            <p:nvPr/>
          </p:nvSpPr>
          <p:spPr>
            <a:xfrm flipH="1">
              <a:off x="8559350" y="252364"/>
              <a:ext cx="157200" cy="157200"/>
            </a:xfrm>
            <a:prstGeom prst="mathPlus">
              <a:avLst>
                <a:gd name="adj1" fmla="val 2352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29"/>
            <p:cNvSpPr/>
            <p:nvPr/>
          </p:nvSpPr>
          <p:spPr>
            <a:xfrm flipH="1">
              <a:off x="7677240" y="538500"/>
              <a:ext cx="333600" cy="333600"/>
            </a:xfrm>
            <a:prstGeom prst="mathPlus">
              <a:avLst>
                <a:gd name="adj1" fmla="val 2352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9" name="Google Shape;329;p29"/>
          <p:cNvSpPr/>
          <p:nvPr/>
        </p:nvSpPr>
        <p:spPr>
          <a:xfrm flipH="1">
            <a:off x="365568" y="6768128"/>
            <a:ext cx="459743" cy="490413"/>
          </a:xfrm>
          <a:prstGeom prst="mathPlus">
            <a:avLst>
              <a:gd name="adj1" fmla="val 2352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22461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0"/>
          <p:cNvSpPr/>
          <p:nvPr/>
        </p:nvSpPr>
        <p:spPr>
          <a:xfrm rot="5400097" flipH="1">
            <a:off x="1576115" y="-1317611"/>
            <a:ext cx="1596397" cy="3806726"/>
          </a:xfrm>
          <a:custGeom>
            <a:avLst/>
            <a:gdLst/>
            <a:ahLst/>
            <a:cxnLst/>
            <a:rect l="l" t="t" r="r" b="b"/>
            <a:pathLst>
              <a:path w="12238" h="24987" extrusionOk="0">
                <a:moveTo>
                  <a:pt x="10811" y="1"/>
                </a:moveTo>
                <a:cubicBezTo>
                  <a:pt x="8268" y="1"/>
                  <a:pt x="5197" y="1226"/>
                  <a:pt x="4747" y="4142"/>
                </a:cubicBezTo>
                <a:cubicBezTo>
                  <a:pt x="4638" y="4933"/>
                  <a:pt x="4762" y="5740"/>
                  <a:pt x="4778" y="6531"/>
                </a:cubicBezTo>
                <a:cubicBezTo>
                  <a:pt x="4793" y="7322"/>
                  <a:pt x="4685" y="8175"/>
                  <a:pt x="4173" y="8795"/>
                </a:cubicBezTo>
                <a:cubicBezTo>
                  <a:pt x="3878" y="9167"/>
                  <a:pt x="3460" y="9400"/>
                  <a:pt x="3072" y="9694"/>
                </a:cubicBezTo>
                <a:cubicBezTo>
                  <a:pt x="1087" y="11152"/>
                  <a:pt x="1" y="13727"/>
                  <a:pt x="141" y="16224"/>
                </a:cubicBezTo>
                <a:cubicBezTo>
                  <a:pt x="280" y="18721"/>
                  <a:pt x="1598" y="21079"/>
                  <a:pt x="3506" y="22645"/>
                </a:cubicBezTo>
                <a:cubicBezTo>
                  <a:pt x="5414" y="24196"/>
                  <a:pt x="7880" y="24971"/>
                  <a:pt x="10330" y="24987"/>
                </a:cubicBezTo>
                <a:cubicBezTo>
                  <a:pt x="10966" y="24987"/>
                  <a:pt x="11602" y="24925"/>
                  <a:pt x="12238" y="24801"/>
                </a:cubicBezTo>
                <a:lnTo>
                  <a:pt x="12238" y="6918"/>
                </a:lnTo>
                <a:cubicBezTo>
                  <a:pt x="12238" y="6019"/>
                  <a:pt x="12176" y="5135"/>
                  <a:pt x="12036" y="4266"/>
                </a:cubicBezTo>
                <a:cubicBezTo>
                  <a:pt x="11804" y="2777"/>
                  <a:pt x="11400" y="1335"/>
                  <a:pt x="10811" y="1"/>
                </a:cubicBezTo>
                <a:close/>
              </a:path>
            </a:pathLst>
          </a:custGeom>
          <a:solidFill>
            <a:srgbClr val="93C6B6">
              <a:alpha val="4286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30"/>
          <p:cNvSpPr/>
          <p:nvPr/>
        </p:nvSpPr>
        <p:spPr>
          <a:xfrm rot="-5539073" flipH="1">
            <a:off x="10561495" y="5350137"/>
            <a:ext cx="1476843" cy="3521648"/>
          </a:xfrm>
          <a:custGeom>
            <a:avLst/>
            <a:gdLst/>
            <a:ahLst/>
            <a:cxnLst/>
            <a:rect l="l" t="t" r="r" b="b"/>
            <a:pathLst>
              <a:path w="12238" h="24987" extrusionOk="0">
                <a:moveTo>
                  <a:pt x="10811" y="1"/>
                </a:moveTo>
                <a:cubicBezTo>
                  <a:pt x="8268" y="1"/>
                  <a:pt x="5197" y="1226"/>
                  <a:pt x="4747" y="4142"/>
                </a:cubicBezTo>
                <a:cubicBezTo>
                  <a:pt x="4638" y="4933"/>
                  <a:pt x="4762" y="5740"/>
                  <a:pt x="4778" y="6531"/>
                </a:cubicBezTo>
                <a:cubicBezTo>
                  <a:pt x="4793" y="7322"/>
                  <a:pt x="4685" y="8175"/>
                  <a:pt x="4173" y="8795"/>
                </a:cubicBezTo>
                <a:cubicBezTo>
                  <a:pt x="3878" y="9167"/>
                  <a:pt x="3460" y="9400"/>
                  <a:pt x="3072" y="9694"/>
                </a:cubicBezTo>
                <a:cubicBezTo>
                  <a:pt x="1087" y="11152"/>
                  <a:pt x="1" y="13727"/>
                  <a:pt x="141" y="16224"/>
                </a:cubicBezTo>
                <a:cubicBezTo>
                  <a:pt x="280" y="18721"/>
                  <a:pt x="1598" y="21079"/>
                  <a:pt x="3506" y="22645"/>
                </a:cubicBezTo>
                <a:cubicBezTo>
                  <a:pt x="5414" y="24196"/>
                  <a:pt x="7880" y="24971"/>
                  <a:pt x="10330" y="24987"/>
                </a:cubicBezTo>
                <a:cubicBezTo>
                  <a:pt x="10966" y="24987"/>
                  <a:pt x="11602" y="24925"/>
                  <a:pt x="12238" y="24801"/>
                </a:cubicBezTo>
                <a:lnTo>
                  <a:pt x="12238" y="6918"/>
                </a:lnTo>
                <a:cubicBezTo>
                  <a:pt x="12238" y="6019"/>
                  <a:pt x="12176" y="5135"/>
                  <a:pt x="12036" y="4266"/>
                </a:cubicBezTo>
                <a:cubicBezTo>
                  <a:pt x="11804" y="2777"/>
                  <a:pt x="11400" y="1335"/>
                  <a:pt x="10811" y="1"/>
                </a:cubicBezTo>
                <a:close/>
              </a:path>
            </a:pathLst>
          </a:custGeom>
          <a:solidFill>
            <a:srgbClr val="FDFDFD">
              <a:alpha val="6071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30"/>
          <p:cNvSpPr/>
          <p:nvPr/>
        </p:nvSpPr>
        <p:spPr>
          <a:xfrm>
            <a:off x="-66357" y="6124305"/>
            <a:ext cx="2297403" cy="1499831"/>
          </a:xfrm>
          <a:custGeom>
            <a:avLst/>
            <a:gdLst/>
            <a:ahLst/>
            <a:cxnLst/>
            <a:rect l="l" t="t" r="r" b="b"/>
            <a:pathLst>
              <a:path w="66682" h="40810" extrusionOk="0">
                <a:moveTo>
                  <a:pt x="17413" y="1"/>
                </a:moveTo>
                <a:cubicBezTo>
                  <a:pt x="7499" y="1"/>
                  <a:pt x="1" y="5751"/>
                  <a:pt x="1" y="5751"/>
                </a:cubicBezTo>
                <a:lnTo>
                  <a:pt x="1" y="40809"/>
                </a:lnTo>
                <a:lnTo>
                  <a:pt x="66682" y="40809"/>
                </a:lnTo>
                <a:cubicBezTo>
                  <a:pt x="59811" y="29916"/>
                  <a:pt x="54996" y="36111"/>
                  <a:pt x="41518" y="31883"/>
                </a:cubicBezTo>
                <a:cubicBezTo>
                  <a:pt x="28012" y="27655"/>
                  <a:pt x="38700" y="5751"/>
                  <a:pt x="25223" y="1259"/>
                </a:cubicBezTo>
                <a:cubicBezTo>
                  <a:pt x="22521" y="360"/>
                  <a:pt x="19892" y="1"/>
                  <a:pt x="17413" y="1"/>
                </a:cubicBezTo>
                <a:close/>
              </a:path>
            </a:pathLst>
          </a:custGeom>
          <a:solidFill>
            <a:srgbClr val="93C6B6">
              <a:alpha val="4286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4" name="Google Shape;334;p30"/>
          <p:cNvGrpSpPr/>
          <p:nvPr/>
        </p:nvGrpSpPr>
        <p:grpSpPr>
          <a:xfrm>
            <a:off x="10122969" y="470183"/>
            <a:ext cx="1982088" cy="1211954"/>
            <a:chOff x="7345465" y="319839"/>
            <a:chExt cx="1438250" cy="824424"/>
          </a:xfrm>
        </p:grpSpPr>
        <p:sp>
          <p:nvSpPr>
            <p:cNvPr id="335" name="Google Shape;335;p30"/>
            <p:cNvSpPr/>
            <p:nvPr/>
          </p:nvSpPr>
          <p:spPr>
            <a:xfrm flipH="1">
              <a:off x="8528115" y="888663"/>
              <a:ext cx="255600" cy="255600"/>
            </a:xfrm>
            <a:prstGeom prst="mathPlus">
              <a:avLst>
                <a:gd name="adj1" fmla="val 2352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30"/>
            <p:cNvSpPr/>
            <p:nvPr/>
          </p:nvSpPr>
          <p:spPr>
            <a:xfrm flipH="1">
              <a:off x="8167713" y="319839"/>
              <a:ext cx="157200" cy="157200"/>
            </a:xfrm>
            <a:prstGeom prst="mathPlus">
              <a:avLst>
                <a:gd name="adj1" fmla="val 2352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30"/>
            <p:cNvSpPr/>
            <p:nvPr/>
          </p:nvSpPr>
          <p:spPr>
            <a:xfrm flipH="1">
              <a:off x="7345465" y="618750"/>
              <a:ext cx="333600" cy="333600"/>
            </a:xfrm>
            <a:prstGeom prst="mathPlus">
              <a:avLst>
                <a:gd name="adj1" fmla="val 2352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8" name="Google Shape;338;p30"/>
          <p:cNvSpPr/>
          <p:nvPr/>
        </p:nvSpPr>
        <p:spPr>
          <a:xfrm flipH="1">
            <a:off x="348410" y="1094498"/>
            <a:ext cx="459743" cy="490413"/>
          </a:xfrm>
          <a:prstGeom prst="mathPlus">
            <a:avLst>
              <a:gd name="adj1" fmla="val 2352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30"/>
          <p:cNvSpPr/>
          <p:nvPr/>
        </p:nvSpPr>
        <p:spPr>
          <a:xfrm flipH="1">
            <a:off x="8339055" y="7010450"/>
            <a:ext cx="352249" cy="375748"/>
          </a:xfrm>
          <a:prstGeom prst="mathPlus">
            <a:avLst>
              <a:gd name="adj1" fmla="val 2352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13694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601575" cy="1300220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370582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982741" y="791628"/>
            <a:ext cx="10636093" cy="8419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982741" y="1823635"/>
            <a:ext cx="10636093" cy="84190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630067" lvl="0" indent="-437547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54"/>
            </a:lvl1pPr>
            <a:lvl2pPr marL="1260135" lvl="1" indent="-43754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90202" lvl="2" indent="-437547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520269" lvl="3" indent="-437547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150337" lvl="4" indent="-43754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780404" lvl="5" indent="-437547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410471" lvl="6" indent="-437547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5040539" lvl="7" indent="-43754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670606" lvl="8" indent="-437547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/>
          <p:nvPr/>
        </p:nvSpPr>
        <p:spPr>
          <a:xfrm rot="-5400097">
            <a:off x="9794320" y="-1380500"/>
            <a:ext cx="1596397" cy="3806726"/>
          </a:xfrm>
          <a:custGeom>
            <a:avLst/>
            <a:gdLst/>
            <a:ahLst/>
            <a:cxnLst/>
            <a:rect l="l" t="t" r="r" b="b"/>
            <a:pathLst>
              <a:path w="12238" h="24987" extrusionOk="0">
                <a:moveTo>
                  <a:pt x="10811" y="1"/>
                </a:moveTo>
                <a:cubicBezTo>
                  <a:pt x="8268" y="1"/>
                  <a:pt x="5197" y="1226"/>
                  <a:pt x="4747" y="4142"/>
                </a:cubicBezTo>
                <a:cubicBezTo>
                  <a:pt x="4638" y="4933"/>
                  <a:pt x="4762" y="5740"/>
                  <a:pt x="4778" y="6531"/>
                </a:cubicBezTo>
                <a:cubicBezTo>
                  <a:pt x="4793" y="7322"/>
                  <a:pt x="4685" y="8175"/>
                  <a:pt x="4173" y="8795"/>
                </a:cubicBezTo>
                <a:cubicBezTo>
                  <a:pt x="3878" y="9167"/>
                  <a:pt x="3460" y="9400"/>
                  <a:pt x="3072" y="9694"/>
                </a:cubicBezTo>
                <a:cubicBezTo>
                  <a:pt x="1087" y="11152"/>
                  <a:pt x="1" y="13727"/>
                  <a:pt x="141" y="16224"/>
                </a:cubicBezTo>
                <a:cubicBezTo>
                  <a:pt x="280" y="18721"/>
                  <a:pt x="1598" y="21079"/>
                  <a:pt x="3506" y="22645"/>
                </a:cubicBezTo>
                <a:cubicBezTo>
                  <a:pt x="5414" y="24196"/>
                  <a:pt x="7880" y="24971"/>
                  <a:pt x="10330" y="24987"/>
                </a:cubicBezTo>
                <a:cubicBezTo>
                  <a:pt x="10966" y="24987"/>
                  <a:pt x="11602" y="24925"/>
                  <a:pt x="12238" y="24801"/>
                </a:cubicBezTo>
                <a:lnTo>
                  <a:pt x="12238" y="6918"/>
                </a:lnTo>
                <a:cubicBezTo>
                  <a:pt x="12238" y="6019"/>
                  <a:pt x="12176" y="5135"/>
                  <a:pt x="12036" y="4266"/>
                </a:cubicBezTo>
                <a:cubicBezTo>
                  <a:pt x="11804" y="2777"/>
                  <a:pt x="11400" y="1335"/>
                  <a:pt x="10811" y="1"/>
                </a:cubicBezTo>
                <a:close/>
              </a:path>
            </a:pathLst>
          </a:custGeom>
          <a:solidFill>
            <a:srgbClr val="93C6B6">
              <a:alpha val="4286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4"/>
          <p:cNvSpPr/>
          <p:nvPr/>
        </p:nvSpPr>
        <p:spPr>
          <a:xfrm rot="105" flipH="1">
            <a:off x="-225156" y="4289539"/>
            <a:ext cx="1384488" cy="3756625"/>
          </a:xfrm>
          <a:custGeom>
            <a:avLst/>
            <a:gdLst/>
            <a:ahLst/>
            <a:cxnLst/>
            <a:rect l="l" t="t" r="r" b="b"/>
            <a:pathLst>
              <a:path w="12238" h="24987" extrusionOk="0">
                <a:moveTo>
                  <a:pt x="10811" y="1"/>
                </a:moveTo>
                <a:cubicBezTo>
                  <a:pt x="8268" y="1"/>
                  <a:pt x="5197" y="1226"/>
                  <a:pt x="4747" y="4142"/>
                </a:cubicBezTo>
                <a:cubicBezTo>
                  <a:pt x="4638" y="4933"/>
                  <a:pt x="4762" y="5740"/>
                  <a:pt x="4778" y="6531"/>
                </a:cubicBezTo>
                <a:cubicBezTo>
                  <a:pt x="4793" y="7322"/>
                  <a:pt x="4685" y="8175"/>
                  <a:pt x="4173" y="8795"/>
                </a:cubicBezTo>
                <a:cubicBezTo>
                  <a:pt x="3878" y="9167"/>
                  <a:pt x="3460" y="9400"/>
                  <a:pt x="3072" y="9694"/>
                </a:cubicBezTo>
                <a:cubicBezTo>
                  <a:pt x="1087" y="11152"/>
                  <a:pt x="1" y="13727"/>
                  <a:pt x="141" y="16224"/>
                </a:cubicBezTo>
                <a:cubicBezTo>
                  <a:pt x="280" y="18721"/>
                  <a:pt x="1598" y="21079"/>
                  <a:pt x="3506" y="22645"/>
                </a:cubicBezTo>
                <a:cubicBezTo>
                  <a:pt x="5414" y="24196"/>
                  <a:pt x="7880" y="24971"/>
                  <a:pt x="10330" y="24987"/>
                </a:cubicBezTo>
                <a:cubicBezTo>
                  <a:pt x="10966" y="24987"/>
                  <a:pt x="11602" y="24925"/>
                  <a:pt x="12238" y="24801"/>
                </a:cubicBezTo>
                <a:lnTo>
                  <a:pt x="12238" y="6918"/>
                </a:lnTo>
                <a:cubicBezTo>
                  <a:pt x="12238" y="6019"/>
                  <a:pt x="12176" y="5135"/>
                  <a:pt x="12036" y="4266"/>
                </a:cubicBezTo>
                <a:cubicBezTo>
                  <a:pt x="11804" y="2777"/>
                  <a:pt x="11400" y="1335"/>
                  <a:pt x="10811" y="1"/>
                </a:cubicBezTo>
                <a:close/>
              </a:path>
            </a:pathLst>
          </a:custGeom>
          <a:solidFill>
            <a:srgbClr val="FDFDFD">
              <a:alpha val="6071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2493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982741" y="791628"/>
            <a:ext cx="10636093" cy="8419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ubTitle" idx="1"/>
          </p:nvPr>
        </p:nvSpPr>
        <p:spPr>
          <a:xfrm>
            <a:off x="2164974" y="4340725"/>
            <a:ext cx="3863573" cy="62668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756" b="1"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ubTitle" idx="2"/>
          </p:nvPr>
        </p:nvSpPr>
        <p:spPr>
          <a:xfrm>
            <a:off x="2164974" y="4967413"/>
            <a:ext cx="3863573" cy="13847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929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ubTitle" idx="3"/>
          </p:nvPr>
        </p:nvSpPr>
        <p:spPr>
          <a:xfrm>
            <a:off x="6573286" y="4340725"/>
            <a:ext cx="3863573" cy="62668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756" b="1"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ubTitle" idx="4"/>
          </p:nvPr>
        </p:nvSpPr>
        <p:spPr>
          <a:xfrm>
            <a:off x="6573286" y="4967413"/>
            <a:ext cx="3863573" cy="13847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929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/>
          <p:nvPr/>
        </p:nvSpPr>
        <p:spPr>
          <a:xfrm rot="5539093">
            <a:off x="289499" y="5015305"/>
            <a:ext cx="1588928" cy="3789000"/>
          </a:xfrm>
          <a:custGeom>
            <a:avLst/>
            <a:gdLst/>
            <a:ahLst/>
            <a:cxnLst/>
            <a:rect l="l" t="t" r="r" b="b"/>
            <a:pathLst>
              <a:path w="12238" h="24987" extrusionOk="0">
                <a:moveTo>
                  <a:pt x="10811" y="1"/>
                </a:moveTo>
                <a:cubicBezTo>
                  <a:pt x="8268" y="1"/>
                  <a:pt x="5197" y="1226"/>
                  <a:pt x="4747" y="4142"/>
                </a:cubicBezTo>
                <a:cubicBezTo>
                  <a:pt x="4638" y="4933"/>
                  <a:pt x="4762" y="5740"/>
                  <a:pt x="4778" y="6531"/>
                </a:cubicBezTo>
                <a:cubicBezTo>
                  <a:pt x="4793" y="7322"/>
                  <a:pt x="4685" y="8175"/>
                  <a:pt x="4173" y="8795"/>
                </a:cubicBezTo>
                <a:cubicBezTo>
                  <a:pt x="3878" y="9167"/>
                  <a:pt x="3460" y="9400"/>
                  <a:pt x="3072" y="9694"/>
                </a:cubicBezTo>
                <a:cubicBezTo>
                  <a:pt x="1087" y="11152"/>
                  <a:pt x="1" y="13727"/>
                  <a:pt x="141" y="16224"/>
                </a:cubicBezTo>
                <a:cubicBezTo>
                  <a:pt x="280" y="18721"/>
                  <a:pt x="1598" y="21079"/>
                  <a:pt x="3506" y="22645"/>
                </a:cubicBezTo>
                <a:cubicBezTo>
                  <a:pt x="5414" y="24196"/>
                  <a:pt x="7880" y="24971"/>
                  <a:pt x="10330" y="24987"/>
                </a:cubicBezTo>
                <a:cubicBezTo>
                  <a:pt x="10966" y="24987"/>
                  <a:pt x="11602" y="24925"/>
                  <a:pt x="12238" y="24801"/>
                </a:cubicBezTo>
                <a:lnTo>
                  <a:pt x="12238" y="6918"/>
                </a:lnTo>
                <a:cubicBezTo>
                  <a:pt x="12238" y="6019"/>
                  <a:pt x="12176" y="5135"/>
                  <a:pt x="12036" y="4266"/>
                </a:cubicBezTo>
                <a:cubicBezTo>
                  <a:pt x="11804" y="2777"/>
                  <a:pt x="11400" y="1335"/>
                  <a:pt x="10811" y="1"/>
                </a:cubicBezTo>
                <a:close/>
              </a:path>
            </a:pathLst>
          </a:custGeom>
          <a:solidFill>
            <a:srgbClr val="FDFDFD">
              <a:alpha val="6071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5"/>
          <p:cNvSpPr/>
          <p:nvPr/>
        </p:nvSpPr>
        <p:spPr>
          <a:xfrm flipH="1">
            <a:off x="10356334" y="6124305"/>
            <a:ext cx="2297403" cy="1499831"/>
          </a:xfrm>
          <a:custGeom>
            <a:avLst/>
            <a:gdLst/>
            <a:ahLst/>
            <a:cxnLst/>
            <a:rect l="l" t="t" r="r" b="b"/>
            <a:pathLst>
              <a:path w="66682" h="40810" extrusionOk="0">
                <a:moveTo>
                  <a:pt x="17413" y="1"/>
                </a:moveTo>
                <a:cubicBezTo>
                  <a:pt x="7499" y="1"/>
                  <a:pt x="1" y="5751"/>
                  <a:pt x="1" y="5751"/>
                </a:cubicBezTo>
                <a:lnTo>
                  <a:pt x="1" y="40809"/>
                </a:lnTo>
                <a:lnTo>
                  <a:pt x="66682" y="40809"/>
                </a:lnTo>
                <a:cubicBezTo>
                  <a:pt x="59811" y="29916"/>
                  <a:pt x="54996" y="36111"/>
                  <a:pt x="41518" y="31883"/>
                </a:cubicBezTo>
                <a:cubicBezTo>
                  <a:pt x="28012" y="27655"/>
                  <a:pt x="38700" y="5751"/>
                  <a:pt x="25223" y="1259"/>
                </a:cubicBezTo>
                <a:cubicBezTo>
                  <a:pt x="22521" y="360"/>
                  <a:pt x="19892" y="1"/>
                  <a:pt x="17413" y="1"/>
                </a:cubicBezTo>
                <a:close/>
              </a:path>
            </a:pathLst>
          </a:custGeom>
          <a:solidFill>
            <a:srgbClr val="93C6B6">
              <a:alpha val="4286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7" name="Google Shape;37;p5"/>
          <p:cNvGrpSpPr/>
          <p:nvPr/>
        </p:nvGrpSpPr>
        <p:grpSpPr>
          <a:xfrm>
            <a:off x="489571" y="5092173"/>
            <a:ext cx="920918" cy="795728"/>
            <a:chOff x="1250761" y="4062692"/>
            <a:chExt cx="668240" cy="541289"/>
          </a:xfrm>
        </p:grpSpPr>
        <p:sp>
          <p:nvSpPr>
            <p:cNvPr id="38" name="Google Shape;38;p5"/>
            <p:cNvSpPr/>
            <p:nvPr/>
          </p:nvSpPr>
          <p:spPr>
            <a:xfrm>
              <a:off x="1250761" y="4062692"/>
              <a:ext cx="255600" cy="255600"/>
            </a:xfrm>
            <a:prstGeom prst="mathPlus">
              <a:avLst>
                <a:gd name="adj1" fmla="val 2352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5"/>
            <p:cNvSpPr/>
            <p:nvPr/>
          </p:nvSpPr>
          <p:spPr>
            <a:xfrm>
              <a:off x="1761802" y="4446781"/>
              <a:ext cx="157200" cy="157200"/>
            </a:xfrm>
            <a:prstGeom prst="mathPlus">
              <a:avLst>
                <a:gd name="adj1" fmla="val 2352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" name="Google Shape;40;p5"/>
          <p:cNvGrpSpPr/>
          <p:nvPr/>
        </p:nvGrpSpPr>
        <p:grpSpPr>
          <a:xfrm>
            <a:off x="10460451" y="525310"/>
            <a:ext cx="1477956" cy="1515156"/>
            <a:chOff x="7634550" y="371688"/>
            <a:chExt cx="1072440" cy="1030675"/>
          </a:xfrm>
        </p:grpSpPr>
        <p:sp>
          <p:nvSpPr>
            <p:cNvPr id="41" name="Google Shape;41;p5"/>
            <p:cNvSpPr/>
            <p:nvPr/>
          </p:nvSpPr>
          <p:spPr>
            <a:xfrm flipH="1">
              <a:off x="8451390" y="1146763"/>
              <a:ext cx="255600" cy="255600"/>
            </a:xfrm>
            <a:prstGeom prst="mathPlus">
              <a:avLst>
                <a:gd name="adj1" fmla="val 2352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5"/>
            <p:cNvSpPr/>
            <p:nvPr/>
          </p:nvSpPr>
          <p:spPr>
            <a:xfrm flipH="1">
              <a:off x="7634550" y="786264"/>
              <a:ext cx="157200" cy="157200"/>
            </a:xfrm>
            <a:prstGeom prst="mathPlus">
              <a:avLst>
                <a:gd name="adj1" fmla="val 2352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5"/>
            <p:cNvSpPr/>
            <p:nvPr/>
          </p:nvSpPr>
          <p:spPr>
            <a:xfrm flipH="1">
              <a:off x="8264090" y="371688"/>
              <a:ext cx="333600" cy="333600"/>
            </a:xfrm>
            <a:prstGeom prst="mathPlus">
              <a:avLst>
                <a:gd name="adj1" fmla="val 2352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78624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 txBox="1">
            <a:spLocks noGrp="1"/>
          </p:cNvSpPr>
          <p:nvPr>
            <p:ph type="title"/>
          </p:nvPr>
        </p:nvSpPr>
        <p:spPr>
          <a:xfrm>
            <a:off x="5300357" y="1904095"/>
            <a:ext cx="6319392" cy="8419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ubTitle" idx="1"/>
          </p:nvPr>
        </p:nvSpPr>
        <p:spPr>
          <a:xfrm>
            <a:off x="5300372" y="2858023"/>
            <a:ext cx="6319392" cy="279914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 sz="1929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/>
          <p:nvPr/>
        </p:nvSpPr>
        <p:spPr>
          <a:xfrm rot="-5400000">
            <a:off x="536721" y="-536720"/>
            <a:ext cx="1531212" cy="2604648"/>
          </a:xfrm>
          <a:custGeom>
            <a:avLst/>
            <a:gdLst/>
            <a:ahLst/>
            <a:cxnLst/>
            <a:rect l="l" t="t" r="r" b="b"/>
            <a:pathLst>
              <a:path w="21053" h="38201" extrusionOk="0">
                <a:moveTo>
                  <a:pt x="7664" y="1"/>
                </a:moveTo>
                <a:cubicBezTo>
                  <a:pt x="7664" y="1"/>
                  <a:pt x="0" y="10513"/>
                  <a:pt x="6548" y="24195"/>
                </a:cubicBezTo>
                <a:cubicBezTo>
                  <a:pt x="13125" y="37878"/>
                  <a:pt x="21053" y="38201"/>
                  <a:pt x="21053" y="38201"/>
                </a:cubicBezTo>
                <a:lnTo>
                  <a:pt x="21053" y="1"/>
                </a:lnTo>
                <a:close/>
              </a:path>
            </a:pathLst>
          </a:custGeom>
          <a:solidFill>
            <a:srgbClr val="FDFDFD">
              <a:alpha val="6071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7" name="Google Shape;57;p7"/>
          <p:cNvGrpSpPr/>
          <p:nvPr/>
        </p:nvGrpSpPr>
        <p:grpSpPr>
          <a:xfrm>
            <a:off x="8039141" y="445816"/>
            <a:ext cx="1920383" cy="1215890"/>
            <a:chOff x="6005240" y="371688"/>
            <a:chExt cx="1393475" cy="827101"/>
          </a:xfrm>
        </p:grpSpPr>
        <p:sp>
          <p:nvSpPr>
            <p:cNvPr id="58" name="Google Shape;58;p7"/>
            <p:cNvSpPr/>
            <p:nvPr/>
          </p:nvSpPr>
          <p:spPr>
            <a:xfrm flipH="1">
              <a:off x="6005240" y="410688"/>
              <a:ext cx="255600" cy="255600"/>
            </a:xfrm>
            <a:prstGeom prst="mathPlus">
              <a:avLst>
                <a:gd name="adj1" fmla="val 2352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7"/>
            <p:cNvSpPr/>
            <p:nvPr/>
          </p:nvSpPr>
          <p:spPr>
            <a:xfrm flipH="1">
              <a:off x="6649400" y="1041589"/>
              <a:ext cx="157200" cy="157200"/>
            </a:xfrm>
            <a:prstGeom prst="mathPlus">
              <a:avLst>
                <a:gd name="adj1" fmla="val 2352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7"/>
            <p:cNvSpPr/>
            <p:nvPr/>
          </p:nvSpPr>
          <p:spPr>
            <a:xfrm flipH="1">
              <a:off x="7065115" y="371688"/>
              <a:ext cx="333600" cy="333600"/>
            </a:xfrm>
            <a:prstGeom prst="mathPlus">
              <a:avLst>
                <a:gd name="adj1" fmla="val 2352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1" name="Google Shape;61;p7"/>
          <p:cNvSpPr/>
          <p:nvPr/>
        </p:nvSpPr>
        <p:spPr>
          <a:xfrm rot="-10799903" flipH="1">
            <a:off x="11304746" y="-75849"/>
            <a:ext cx="1496560" cy="4060678"/>
          </a:xfrm>
          <a:custGeom>
            <a:avLst/>
            <a:gdLst/>
            <a:ahLst/>
            <a:cxnLst/>
            <a:rect l="l" t="t" r="r" b="b"/>
            <a:pathLst>
              <a:path w="12238" h="24987" extrusionOk="0">
                <a:moveTo>
                  <a:pt x="10811" y="1"/>
                </a:moveTo>
                <a:cubicBezTo>
                  <a:pt x="8268" y="1"/>
                  <a:pt x="5197" y="1226"/>
                  <a:pt x="4747" y="4142"/>
                </a:cubicBezTo>
                <a:cubicBezTo>
                  <a:pt x="4638" y="4933"/>
                  <a:pt x="4762" y="5740"/>
                  <a:pt x="4778" y="6531"/>
                </a:cubicBezTo>
                <a:cubicBezTo>
                  <a:pt x="4793" y="7322"/>
                  <a:pt x="4685" y="8175"/>
                  <a:pt x="4173" y="8795"/>
                </a:cubicBezTo>
                <a:cubicBezTo>
                  <a:pt x="3878" y="9167"/>
                  <a:pt x="3460" y="9400"/>
                  <a:pt x="3072" y="9694"/>
                </a:cubicBezTo>
                <a:cubicBezTo>
                  <a:pt x="1087" y="11152"/>
                  <a:pt x="1" y="13727"/>
                  <a:pt x="141" y="16224"/>
                </a:cubicBezTo>
                <a:cubicBezTo>
                  <a:pt x="280" y="18721"/>
                  <a:pt x="1598" y="21079"/>
                  <a:pt x="3506" y="22645"/>
                </a:cubicBezTo>
                <a:cubicBezTo>
                  <a:pt x="5414" y="24196"/>
                  <a:pt x="7880" y="24971"/>
                  <a:pt x="10330" y="24987"/>
                </a:cubicBezTo>
                <a:cubicBezTo>
                  <a:pt x="10966" y="24987"/>
                  <a:pt x="11602" y="24925"/>
                  <a:pt x="12238" y="24801"/>
                </a:cubicBezTo>
                <a:lnTo>
                  <a:pt x="12238" y="6918"/>
                </a:lnTo>
                <a:cubicBezTo>
                  <a:pt x="12238" y="6019"/>
                  <a:pt x="12176" y="5135"/>
                  <a:pt x="12036" y="4266"/>
                </a:cubicBezTo>
                <a:cubicBezTo>
                  <a:pt x="11804" y="2777"/>
                  <a:pt x="11400" y="1335"/>
                  <a:pt x="10811" y="1"/>
                </a:cubicBezTo>
                <a:close/>
              </a:path>
            </a:pathLst>
          </a:custGeom>
          <a:solidFill>
            <a:srgbClr val="93C6B6">
              <a:alpha val="4286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7"/>
          <p:cNvSpPr/>
          <p:nvPr/>
        </p:nvSpPr>
        <p:spPr>
          <a:xfrm rot="5400000" flipH="1">
            <a:off x="348420" y="3574859"/>
            <a:ext cx="3637988" cy="4334819"/>
          </a:xfrm>
          <a:custGeom>
            <a:avLst/>
            <a:gdLst/>
            <a:ahLst/>
            <a:cxnLst/>
            <a:rect l="l" t="t" r="r" b="b"/>
            <a:pathLst>
              <a:path w="13169" h="16738" extrusionOk="0">
                <a:moveTo>
                  <a:pt x="3038" y="1"/>
                </a:moveTo>
                <a:cubicBezTo>
                  <a:pt x="1983" y="1"/>
                  <a:pt x="930" y="399"/>
                  <a:pt x="1" y="995"/>
                </a:cubicBezTo>
                <a:lnTo>
                  <a:pt x="1" y="16737"/>
                </a:lnTo>
                <a:lnTo>
                  <a:pt x="11773" y="16737"/>
                </a:lnTo>
                <a:cubicBezTo>
                  <a:pt x="11819" y="16644"/>
                  <a:pt x="11866" y="16567"/>
                  <a:pt x="11912" y="16474"/>
                </a:cubicBezTo>
                <a:cubicBezTo>
                  <a:pt x="12610" y="15171"/>
                  <a:pt x="13168" y="13620"/>
                  <a:pt x="12657" y="12224"/>
                </a:cubicBezTo>
                <a:cubicBezTo>
                  <a:pt x="12138" y="10767"/>
                  <a:pt x="10532" y="9930"/>
                  <a:pt x="8969" y="9930"/>
                </a:cubicBezTo>
                <a:cubicBezTo>
                  <a:pt x="8802" y="9930"/>
                  <a:pt x="8634" y="9940"/>
                  <a:pt x="8469" y="9960"/>
                </a:cubicBezTo>
                <a:cubicBezTo>
                  <a:pt x="8186" y="9983"/>
                  <a:pt x="7904" y="10042"/>
                  <a:pt x="7621" y="10042"/>
                </a:cubicBezTo>
                <a:cubicBezTo>
                  <a:pt x="7531" y="10042"/>
                  <a:pt x="7442" y="10037"/>
                  <a:pt x="7352" y="10022"/>
                </a:cubicBezTo>
                <a:cubicBezTo>
                  <a:pt x="6313" y="9882"/>
                  <a:pt x="5708" y="8703"/>
                  <a:pt x="5677" y="7664"/>
                </a:cubicBezTo>
                <a:cubicBezTo>
                  <a:pt x="5662" y="6609"/>
                  <a:pt x="6018" y="5586"/>
                  <a:pt x="6112" y="4547"/>
                </a:cubicBezTo>
                <a:cubicBezTo>
                  <a:pt x="6205" y="3554"/>
                  <a:pt x="6018" y="2530"/>
                  <a:pt x="5615" y="1631"/>
                </a:cubicBezTo>
                <a:cubicBezTo>
                  <a:pt x="5398" y="1150"/>
                  <a:pt x="5119" y="700"/>
                  <a:pt x="4685" y="406"/>
                </a:cubicBezTo>
                <a:cubicBezTo>
                  <a:pt x="4312" y="157"/>
                  <a:pt x="3863" y="49"/>
                  <a:pt x="3413" y="18"/>
                </a:cubicBezTo>
                <a:cubicBezTo>
                  <a:pt x="3288" y="6"/>
                  <a:pt x="3163" y="1"/>
                  <a:pt x="3038" y="1"/>
                </a:cubicBezTo>
                <a:close/>
              </a:path>
            </a:pathLst>
          </a:custGeom>
          <a:solidFill>
            <a:srgbClr val="93C6B6">
              <a:alpha val="4286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6461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8"/>
          <p:cNvSpPr txBox="1">
            <a:spLocks noGrp="1"/>
          </p:cNvSpPr>
          <p:nvPr>
            <p:ph type="title"/>
          </p:nvPr>
        </p:nvSpPr>
        <p:spPr>
          <a:xfrm>
            <a:off x="982741" y="2166651"/>
            <a:ext cx="6889109" cy="323707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10749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615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615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615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615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615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615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615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615"/>
            </a:lvl9pPr>
          </a:lstStyle>
          <a:p>
            <a:endParaRPr/>
          </a:p>
        </p:txBody>
      </p:sp>
      <p:sp>
        <p:nvSpPr>
          <p:cNvPr id="65" name="Google Shape;65;p8"/>
          <p:cNvSpPr/>
          <p:nvPr/>
        </p:nvSpPr>
        <p:spPr>
          <a:xfrm rot="-5400097">
            <a:off x="5502583" y="-1527830"/>
            <a:ext cx="1596397" cy="3806726"/>
          </a:xfrm>
          <a:custGeom>
            <a:avLst/>
            <a:gdLst/>
            <a:ahLst/>
            <a:cxnLst/>
            <a:rect l="l" t="t" r="r" b="b"/>
            <a:pathLst>
              <a:path w="12238" h="24987" extrusionOk="0">
                <a:moveTo>
                  <a:pt x="10811" y="1"/>
                </a:moveTo>
                <a:cubicBezTo>
                  <a:pt x="8268" y="1"/>
                  <a:pt x="5197" y="1226"/>
                  <a:pt x="4747" y="4142"/>
                </a:cubicBezTo>
                <a:cubicBezTo>
                  <a:pt x="4638" y="4933"/>
                  <a:pt x="4762" y="5740"/>
                  <a:pt x="4778" y="6531"/>
                </a:cubicBezTo>
                <a:cubicBezTo>
                  <a:pt x="4793" y="7322"/>
                  <a:pt x="4685" y="8175"/>
                  <a:pt x="4173" y="8795"/>
                </a:cubicBezTo>
                <a:cubicBezTo>
                  <a:pt x="3878" y="9167"/>
                  <a:pt x="3460" y="9400"/>
                  <a:pt x="3072" y="9694"/>
                </a:cubicBezTo>
                <a:cubicBezTo>
                  <a:pt x="1087" y="11152"/>
                  <a:pt x="1" y="13727"/>
                  <a:pt x="141" y="16224"/>
                </a:cubicBezTo>
                <a:cubicBezTo>
                  <a:pt x="280" y="18721"/>
                  <a:pt x="1598" y="21079"/>
                  <a:pt x="3506" y="22645"/>
                </a:cubicBezTo>
                <a:cubicBezTo>
                  <a:pt x="5414" y="24196"/>
                  <a:pt x="7880" y="24971"/>
                  <a:pt x="10330" y="24987"/>
                </a:cubicBezTo>
                <a:cubicBezTo>
                  <a:pt x="10966" y="24987"/>
                  <a:pt x="11602" y="24925"/>
                  <a:pt x="12238" y="24801"/>
                </a:cubicBezTo>
                <a:lnTo>
                  <a:pt x="12238" y="6918"/>
                </a:lnTo>
                <a:cubicBezTo>
                  <a:pt x="12238" y="6019"/>
                  <a:pt x="12176" y="5135"/>
                  <a:pt x="12036" y="4266"/>
                </a:cubicBezTo>
                <a:cubicBezTo>
                  <a:pt x="11804" y="2777"/>
                  <a:pt x="11400" y="1335"/>
                  <a:pt x="10811" y="1"/>
                </a:cubicBezTo>
                <a:close/>
              </a:path>
            </a:pathLst>
          </a:custGeom>
          <a:solidFill>
            <a:srgbClr val="FDFDFD">
              <a:alpha val="6071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6" name="Google Shape;66;p8"/>
          <p:cNvGrpSpPr/>
          <p:nvPr/>
        </p:nvGrpSpPr>
        <p:grpSpPr>
          <a:xfrm>
            <a:off x="416593" y="434461"/>
            <a:ext cx="1562036" cy="1411993"/>
            <a:chOff x="2053040" y="1514514"/>
            <a:chExt cx="1133450" cy="960499"/>
          </a:xfrm>
        </p:grpSpPr>
        <p:sp>
          <p:nvSpPr>
            <p:cNvPr id="67" name="Google Shape;67;p8"/>
            <p:cNvSpPr/>
            <p:nvPr/>
          </p:nvSpPr>
          <p:spPr>
            <a:xfrm flipH="1">
              <a:off x="2930890" y="2219413"/>
              <a:ext cx="255600" cy="255600"/>
            </a:xfrm>
            <a:prstGeom prst="mathPlus">
              <a:avLst>
                <a:gd name="adj1" fmla="val 2352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8"/>
            <p:cNvSpPr/>
            <p:nvPr/>
          </p:nvSpPr>
          <p:spPr>
            <a:xfrm flipH="1">
              <a:off x="2926088" y="1514514"/>
              <a:ext cx="157200" cy="157200"/>
            </a:xfrm>
            <a:prstGeom prst="mathPlus">
              <a:avLst>
                <a:gd name="adj1" fmla="val 2352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8"/>
            <p:cNvSpPr/>
            <p:nvPr/>
          </p:nvSpPr>
          <p:spPr>
            <a:xfrm flipH="1">
              <a:off x="2053040" y="1830975"/>
              <a:ext cx="333600" cy="333600"/>
            </a:xfrm>
            <a:prstGeom prst="mathPlus">
              <a:avLst>
                <a:gd name="adj1" fmla="val 2352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0" name="Google Shape;70;p8"/>
          <p:cNvSpPr/>
          <p:nvPr/>
        </p:nvSpPr>
        <p:spPr>
          <a:xfrm rot="97" flipH="1">
            <a:off x="-293711" y="3780638"/>
            <a:ext cx="1496560" cy="4060678"/>
          </a:xfrm>
          <a:custGeom>
            <a:avLst/>
            <a:gdLst/>
            <a:ahLst/>
            <a:cxnLst/>
            <a:rect l="l" t="t" r="r" b="b"/>
            <a:pathLst>
              <a:path w="12238" h="24987" extrusionOk="0">
                <a:moveTo>
                  <a:pt x="10811" y="1"/>
                </a:moveTo>
                <a:cubicBezTo>
                  <a:pt x="8268" y="1"/>
                  <a:pt x="5197" y="1226"/>
                  <a:pt x="4747" y="4142"/>
                </a:cubicBezTo>
                <a:cubicBezTo>
                  <a:pt x="4638" y="4933"/>
                  <a:pt x="4762" y="5740"/>
                  <a:pt x="4778" y="6531"/>
                </a:cubicBezTo>
                <a:cubicBezTo>
                  <a:pt x="4793" y="7322"/>
                  <a:pt x="4685" y="8175"/>
                  <a:pt x="4173" y="8795"/>
                </a:cubicBezTo>
                <a:cubicBezTo>
                  <a:pt x="3878" y="9167"/>
                  <a:pt x="3460" y="9400"/>
                  <a:pt x="3072" y="9694"/>
                </a:cubicBezTo>
                <a:cubicBezTo>
                  <a:pt x="1087" y="11152"/>
                  <a:pt x="1" y="13727"/>
                  <a:pt x="141" y="16224"/>
                </a:cubicBezTo>
                <a:cubicBezTo>
                  <a:pt x="280" y="18721"/>
                  <a:pt x="1598" y="21079"/>
                  <a:pt x="3506" y="22645"/>
                </a:cubicBezTo>
                <a:cubicBezTo>
                  <a:pt x="5414" y="24196"/>
                  <a:pt x="7880" y="24971"/>
                  <a:pt x="10330" y="24987"/>
                </a:cubicBezTo>
                <a:cubicBezTo>
                  <a:pt x="10966" y="24987"/>
                  <a:pt x="11602" y="24925"/>
                  <a:pt x="12238" y="24801"/>
                </a:cubicBezTo>
                <a:lnTo>
                  <a:pt x="12238" y="6918"/>
                </a:lnTo>
                <a:cubicBezTo>
                  <a:pt x="12238" y="6019"/>
                  <a:pt x="12176" y="5135"/>
                  <a:pt x="12036" y="4266"/>
                </a:cubicBezTo>
                <a:cubicBezTo>
                  <a:pt x="11804" y="2777"/>
                  <a:pt x="11400" y="1335"/>
                  <a:pt x="10811" y="1"/>
                </a:cubicBezTo>
                <a:close/>
              </a:path>
            </a:pathLst>
          </a:custGeom>
          <a:solidFill>
            <a:srgbClr val="FDFDFD">
              <a:alpha val="6071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1" name="Google Shape;71;p8"/>
          <p:cNvGrpSpPr/>
          <p:nvPr/>
        </p:nvGrpSpPr>
        <p:grpSpPr>
          <a:xfrm flipH="1">
            <a:off x="4315542" y="6364731"/>
            <a:ext cx="1003633" cy="627443"/>
            <a:chOff x="5522334" y="4134517"/>
            <a:chExt cx="728260" cy="426814"/>
          </a:xfrm>
        </p:grpSpPr>
        <p:sp>
          <p:nvSpPr>
            <p:cNvPr id="72" name="Google Shape;72;p8"/>
            <p:cNvSpPr/>
            <p:nvPr/>
          </p:nvSpPr>
          <p:spPr>
            <a:xfrm>
              <a:off x="5994994" y="4134517"/>
              <a:ext cx="255600" cy="255600"/>
            </a:xfrm>
            <a:prstGeom prst="mathPlus">
              <a:avLst>
                <a:gd name="adj1" fmla="val 2352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>
              <a:off x="5522334" y="4404131"/>
              <a:ext cx="157200" cy="157200"/>
            </a:xfrm>
            <a:prstGeom prst="mathPlus">
              <a:avLst>
                <a:gd name="adj1" fmla="val 2352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4" name="Google Shape;74;p8"/>
          <p:cNvSpPr/>
          <p:nvPr/>
        </p:nvSpPr>
        <p:spPr>
          <a:xfrm rot="-5400000">
            <a:off x="8615172" y="3574859"/>
            <a:ext cx="3637988" cy="4334819"/>
          </a:xfrm>
          <a:custGeom>
            <a:avLst/>
            <a:gdLst/>
            <a:ahLst/>
            <a:cxnLst/>
            <a:rect l="l" t="t" r="r" b="b"/>
            <a:pathLst>
              <a:path w="13169" h="16738" extrusionOk="0">
                <a:moveTo>
                  <a:pt x="3038" y="1"/>
                </a:moveTo>
                <a:cubicBezTo>
                  <a:pt x="1983" y="1"/>
                  <a:pt x="930" y="399"/>
                  <a:pt x="1" y="995"/>
                </a:cubicBezTo>
                <a:lnTo>
                  <a:pt x="1" y="16737"/>
                </a:lnTo>
                <a:lnTo>
                  <a:pt x="11773" y="16737"/>
                </a:lnTo>
                <a:cubicBezTo>
                  <a:pt x="11819" y="16644"/>
                  <a:pt x="11866" y="16567"/>
                  <a:pt x="11912" y="16474"/>
                </a:cubicBezTo>
                <a:cubicBezTo>
                  <a:pt x="12610" y="15171"/>
                  <a:pt x="13168" y="13620"/>
                  <a:pt x="12657" y="12224"/>
                </a:cubicBezTo>
                <a:cubicBezTo>
                  <a:pt x="12138" y="10767"/>
                  <a:pt x="10532" y="9930"/>
                  <a:pt x="8969" y="9930"/>
                </a:cubicBezTo>
                <a:cubicBezTo>
                  <a:pt x="8802" y="9930"/>
                  <a:pt x="8634" y="9940"/>
                  <a:pt x="8469" y="9960"/>
                </a:cubicBezTo>
                <a:cubicBezTo>
                  <a:pt x="8186" y="9983"/>
                  <a:pt x="7904" y="10042"/>
                  <a:pt x="7621" y="10042"/>
                </a:cubicBezTo>
                <a:cubicBezTo>
                  <a:pt x="7531" y="10042"/>
                  <a:pt x="7442" y="10037"/>
                  <a:pt x="7352" y="10022"/>
                </a:cubicBezTo>
                <a:cubicBezTo>
                  <a:pt x="6313" y="9882"/>
                  <a:pt x="5708" y="8703"/>
                  <a:pt x="5677" y="7664"/>
                </a:cubicBezTo>
                <a:cubicBezTo>
                  <a:pt x="5662" y="6609"/>
                  <a:pt x="6018" y="5586"/>
                  <a:pt x="6112" y="4547"/>
                </a:cubicBezTo>
                <a:cubicBezTo>
                  <a:pt x="6205" y="3554"/>
                  <a:pt x="6018" y="2530"/>
                  <a:pt x="5615" y="1631"/>
                </a:cubicBezTo>
                <a:cubicBezTo>
                  <a:pt x="5398" y="1150"/>
                  <a:pt x="5119" y="700"/>
                  <a:pt x="4685" y="406"/>
                </a:cubicBezTo>
                <a:cubicBezTo>
                  <a:pt x="4312" y="157"/>
                  <a:pt x="3863" y="49"/>
                  <a:pt x="3413" y="18"/>
                </a:cubicBezTo>
                <a:cubicBezTo>
                  <a:pt x="3288" y="6"/>
                  <a:pt x="3163" y="1"/>
                  <a:pt x="3038" y="1"/>
                </a:cubicBezTo>
                <a:close/>
              </a:path>
            </a:pathLst>
          </a:custGeom>
          <a:solidFill>
            <a:srgbClr val="93C6B6">
              <a:alpha val="4286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69277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bg>
      <p:bgPr>
        <a:solidFill>
          <a:schemeClr val="accent6"/>
        </a:soli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9"/>
          <p:cNvSpPr txBox="1">
            <a:spLocks noGrp="1"/>
          </p:cNvSpPr>
          <p:nvPr>
            <p:ph type="subTitle" idx="1"/>
          </p:nvPr>
        </p:nvSpPr>
        <p:spPr>
          <a:xfrm>
            <a:off x="1676075" y="3297662"/>
            <a:ext cx="5565696" cy="198811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205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81"/>
            </a:lvl9pPr>
          </a:lstStyle>
          <a:p>
            <a:endParaRPr/>
          </a:p>
        </p:txBody>
      </p:sp>
      <p:sp>
        <p:nvSpPr>
          <p:cNvPr id="77" name="Google Shape;77;p9"/>
          <p:cNvSpPr txBox="1">
            <a:spLocks noGrp="1"/>
          </p:cNvSpPr>
          <p:nvPr>
            <p:ph type="title"/>
          </p:nvPr>
        </p:nvSpPr>
        <p:spPr>
          <a:xfrm>
            <a:off x="1676075" y="2280820"/>
            <a:ext cx="5565696" cy="84190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4961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9"/>
          <p:cNvSpPr/>
          <p:nvPr/>
        </p:nvSpPr>
        <p:spPr>
          <a:xfrm flipH="1">
            <a:off x="-66356" y="0"/>
            <a:ext cx="1435451" cy="2778408"/>
          </a:xfrm>
          <a:custGeom>
            <a:avLst/>
            <a:gdLst/>
            <a:ahLst/>
            <a:cxnLst/>
            <a:rect l="l" t="t" r="r" b="b"/>
            <a:pathLst>
              <a:path w="21053" h="38201" extrusionOk="0">
                <a:moveTo>
                  <a:pt x="7664" y="1"/>
                </a:moveTo>
                <a:cubicBezTo>
                  <a:pt x="7664" y="1"/>
                  <a:pt x="0" y="10513"/>
                  <a:pt x="6548" y="24195"/>
                </a:cubicBezTo>
                <a:cubicBezTo>
                  <a:pt x="13125" y="37878"/>
                  <a:pt x="21053" y="38201"/>
                  <a:pt x="21053" y="38201"/>
                </a:cubicBezTo>
                <a:lnTo>
                  <a:pt x="21053" y="1"/>
                </a:lnTo>
                <a:close/>
              </a:path>
            </a:pathLst>
          </a:custGeom>
          <a:solidFill>
            <a:srgbClr val="93C6B6">
              <a:alpha val="4286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9"/>
          <p:cNvSpPr/>
          <p:nvPr/>
        </p:nvSpPr>
        <p:spPr>
          <a:xfrm>
            <a:off x="-66357" y="6124305"/>
            <a:ext cx="2297403" cy="1499831"/>
          </a:xfrm>
          <a:custGeom>
            <a:avLst/>
            <a:gdLst/>
            <a:ahLst/>
            <a:cxnLst/>
            <a:rect l="l" t="t" r="r" b="b"/>
            <a:pathLst>
              <a:path w="66682" h="40810" extrusionOk="0">
                <a:moveTo>
                  <a:pt x="17413" y="1"/>
                </a:moveTo>
                <a:cubicBezTo>
                  <a:pt x="7499" y="1"/>
                  <a:pt x="1" y="5751"/>
                  <a:pt x="1" y="5751"/>
                </a:cubicBezTo>
                <a:lnTo>
                  <a:pt x="1" y="40809"/>
                </a:lnTo>
                <a:lnTo>
                  <a:pt x="66682" y="40809"/>
                </a:lnTo>
                <a:cubicBezTo>
                  <a:pt x="59811" y="29916"/>
                  <a:pt x="54996" y="36111"/>
                  <a:pt x="41518" y="31883"/>
                </a:cubicBezTo>
                <a:cubicBezTo>
                  <a:pt x="28012" y="27655"/>
                  <a:pt x="38700" y="5751"/>
                  <a:pt x="25223" y="1259"/>
                </a:cubicBezTo>
                <a:cubicBezTo>
                  <a:pt x="22521" y="360"/>
                  <a:pt x="19892" y="1"/>
                  <a:pt x="17413" y="1"/>
                </a:cubicBezTo>
                <a:close/>
              </a:path>
            </a:pathLst>
          </a:custGeom>
          <a:solidFill>
            <a:srgbClr val="FDFDFD">
              <a:alpha val="6071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9"/>
          <p:cNvSpPr/>
          <p:nvPr/>
        </p:nvSpPr>
        <p:spPr>
          <a:xfrm rot="-5400000">
            <a:off x="8706232" y="3574859"/>
            <a:ext cx="3637988" cy="4334819"/>
          </a:xfrm>
          <a:custGeom>
            <a:avLst/>
            <a:gdLst/>
            <a:ahLst/>
            <a:cxnLst/>
            <a:rect l="l" t="t" r="r" b="b"/>
            <a:pathLst>
              <a:path w="13169" h="16738" extrusionOk="0">
                <a:moveTo>
                  <a:pt x="3038" y="1"/>
                </a:moveTo>
                <a:cubicBezTo>
                  <a:pt x="1983" y="1"/>
                  <a:pt x="930" y="399"/>
                  <a:pt x="1" y="995"/>
                </a:cubicBezTo>
                <a:lnTo>
                  <a:pt x="1" y="16737"/>
                </a:lnTo>
                <a:lnTo>
                  <a:pt x="11773" y="16737"/>
                </a:lnTo>
                <a:cubicBezTo>
                  <a:pt x="11819" y="16644"/>
                  <a:pt x="11866" y="16567"/>
                  <a:pt x="11912" y="16474"/>
                </a:cubicBezTo>
                <a:cubicBezTo>
                  <a:pt x="12610" y="15171"/>
                  <a:pt x="13168" y="13620"/>
                  <a:pt x="12657" y="12224"/>
                </a:cubicBezTo>
                <a:cubicBezTo>
                  <a:pt x="12138" y="10767"/>
                  <a:pt x="10532" y="9930"/>
                  <a:pt x="8969" y="9930"/>
                </a:cubicBezTo>
                <a:cubicBezTo>
                  <a:pt x="8802" y="9930"/>
                  <a:pt x="8634" y="9940"/>
                  <a:pt x="8469" y="9960"/>
                </a:cubicBezTo>
                <a:cubicBezTo>
                  <a:pt x="8186" y="9983"/>
                  <a:pt x="7904" y="10042"/>
                  <a:pt x="7621" y="10042"/>
                </a:cubicBezTo>
                <a:cubicBezTo>
                  <a:pt x="7531" y="10042"/>
                  <a:pt x="7442" y="10037"/>
                  <a:pt x="7352" y="10022"/>
                </a:cubicBezTo>
                <a:cubicBezTo>
                  <a:pt x="6313" y="9882"/>
                  <a:pt x="5708" y="8703"/>
                  <a:pt x="5677" y="7664"/>
                </a:cubicBezTo>
                <a:cubicBezTo>
                  <a:pt x="5662" y="6609"/>
                  <a:pt x="6018" y="5586"/>
                  <a:pt x="6112" y="4547"/>
                </a:cubicBezTo>
                <a:cubicBezTo>
                  <a:pt x="6205" y="3554"/>
                  <a:pt x="6018" y="2530"/>
                  <a:pt x="5615" y="1631"/>
                </a:cubicBezTo>
                <a:cubicBezTo>
                  <a:pt x="5398" y="1150"/>
                  <a:pt x="5119" y="700"/>
                  <a:pt x="4685" y="406"/>
                </a:cubicBezTo>
                <a:cubicBezTo>
                  <a:pt x="4312" y="157"/>
                  <a:pt x="3863" y="49"/>
                  <a:pt x="3413" y="18"/>
                </a:cubicBezTo>
                <a:cubicBezTo>
                  <a:pt x="3288" y="6"/>
                  <a:pt x="3163" y="1"/>
                  <a:pt x="3038" y="1"/>
                </a:cubicBezTo>
                <a:close/>
              </a:path>
            </a:pathLst>
          </a:custGeom>
          <a:solidFill>
            <a:srgbClr val="93C6B6">
              <a:alpha val="4286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9742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0"/>
          <p:cNvSpPr txBox="1">
            <a:spLocks noGrp="1"/>
          </p:cNvSpPr>
          <p:nvPr>
            <p:ph type="body" idx="1"/>
          </p:nvPr>
        </p:nvSpPr>
        <p:spPr>
          <a:xfrm>
            <a:off x="982741" y="5883151"/>
            <a:ext cx="10636093" cy="88953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30067" lvl="0" indent="-31503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4410" b="1"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grpSp>
        <p:nvGrpSpPr>
          <p:cNvPr id="83" name="Google Shape;83;p10"/>
          <p:cNvGrpSpPr/>
          <p:nvPr/>
        </p:nvGrpSpPr>
        <p:grpSpPr>
          <a:xfrm>
            <a:off x="10159421" y="418785"/>
            <a:ext cx="1626980" cy="1208833"/>
            <a:chOff x="7371915" y="284875"/>
            <a:chExt cx="1180575" cy="822301"/>
          </a:xfrm>
        </p:grpSpPr>
        <p:sp>
          <p:nvSpPr>
            <p:cNvPr id="84" name="Google Shape;84;p10"/>
            <p:cNvSpPr/>
            <p:nvPr/>
          </p:nvSpPr>
          <p:spPr>
            <a:xfrm flipH="1">
              <a:off x="7371915" y="446050"/>
              <a:ext cx="255600" cy="255600"/>
            </a:xfrm>
            <a:prstGeom prst="mathPlus">
              <a:avLst>
                <a:gd name="adj1" fmla="val 2352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10"/>
            <p:cNvSpPr/>
            <p:nvPr/>
          </p:nvSpPr>
          <p:spPr>
            <a:xfrm flipH="1">
              <a:off x="8218900" y="949976"/>
              <a:ext cx="157200" cy="157200"/>
            </a:xfrm>
            <a:prstGeom prst="mathPlus">
              <a:avLst>
                <a:gd name="adj1" fmla="val 2352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10"/>
            <p:cNvSpPr/>
            <p:nvPr/>
          </p:nvSpPr>
          <p:spPr>
            <a:xfrm flipH="1">
              <a:off x="8218890" y="284875"/>
              <a:ext cx="333600" cy="333600"/>
            </a:xfrm>
            <a:prstGeom prst="mathPlus">
              <a:avLst>
                <a:gd name="adj1" fmla="val 2352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7" name="Google Shape;87;p10"/>
          <p:cNvSpPr/>
          <p:nvPr/>
        </p:nvSpPr>
        <p:spPr>
          <a:xfrm flipH="1">
            <a:off x="9913827" y="5846400"/>
            <a:ext cx="2723112" cy="1777749"/>
          </a:xfrm>
          <a:custGeom>
            <a:avLst/>
            <a:gdLst/>
            <a:ahLst/>
            <a:cxnLst/>
            <a:rect l="l" t="t" r="r" b="b"/>
            <a:pathLst>
              <a:path w="66682" h="40810" extrusionOk="0">
                <a:moveTo>
                  <a:pt x="17413" y="1"/>
                </a:moveTo>
                <a:cubicBezTo>
                  <a:pt x="7499" y="1"/>
                  <a:pt x="1" y="5751"/>
                  <a:pt x="1" y="5751"/>
                </a:cubicBezTo>
                <a:lnTo>
                  <a:pt x="1" y="40809"/>
                </a:lnTo>
                <a:lnTo>
                  <a:pt x="66682" y="40809"/>
                </a:lnTo>
                <a:cubicBezTo>
                  <a:pt x="59811" y="29916"/>
                  <a:pt x="54996" y="36111"/>
                  <a:pt x="41518" y="31883"/>
                </a:cubicBezTo>
                <a:cubicBezTo>
                  <a:pt x="28012" y="27655"/>
                  <a:pt x="38700" y="5751"/>
                  <a:pt x="25223" y="1259"/>
                </a:cubicBezTo>
                <a:cubicBezTo>
                  <a:pt x="22521" y="360"/>
                  <a:pt x="19892" y="1"/>
                  <a:pt x="17413" y="1"/>
                </a:cubicBezTo>
                <a:close/>
              </a:path>
            </a:pathLst>
          </a:custGeom>
          <a:solidFill>
            <a:srgbClr val="93C6B6">
              <a:alpha val="4286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0"/>
          <p:cNvSpPr/>
          <p:nvPr/>
        </p:nvSpPr>
        <p:spPr>
          <a:xfrm rot="5400097" flipH="1">
            <a:off x="3919823" y="-1305042"/>
            <a:ext cx="1596397" cy="3806726"/>
          </a:xfrm>
          <a:custGeom>
            <a:avLst/>
            <a:gdLst/>
            <a:ahLst/>
            <a:cxnLst/>
            <a:rect l="l" t="t" r="r" b="b"/>
            <a:pathLst>
              <a:path w="12238" h="24987" extrusionOk="0">
                <a:moveTo>
                  <a:pt x="10811" y="1"/>
                </a:moveTo>
                <a:cubicBezTo>
                  <a:pt x="8268" y="1"/>
                  <a:pt x="5197" y="1226"/>
                  <a:pt x="4747" y="4142"/>
                </a:cubicBezTo>
                <a:cubicBezTo>
                  <a:pt x="4638" y="4933"/>
                  <a:pt x="4762" y="5740"/>
                  <a:pt x="4778" y="6531"/>
                </a:cubicBezTo>
                <a:cubicBezTo>
                  <a:pt x="4793" y="7322"/>
                  <a:pt x="4685" y="8175"/>
                  <a:pt x="4173" y="8795"/>
                </a:cubicBezTo>
                <a:cubicBezTo>
                  <a:pt x="3878" y="9167"/>
                  <a:pt x="3460" y="9400"/>
                  <a:pt x="3072" y="9694"/>
                </a:cubicBezTo>
                <a:cubicBezTo>
                  <a:pt x="1087" y="11152"/>
                  <a:pt x="1" y="13727"/>
                  <a:pt x="141" y="16224"/>
                </a:cubicBezTo>
                <a:cubicBezTo>
                  <a:pt x="280" y="18721"/>
                  <a:pt x="1598" y="21079"/>
                  <a:pt x="3506" y="22645"/>
                </a:cubicBezTo>
                <a:cubicBezTo>
                  <a:pt x="5414" y="24196"/>
                  <a:pt x="7880" y="24971"/>
                  <a:pt x="10330" y="24987"/>
                </a:cubicBezTo>
                <a:cubicBezTo>
                  <a:pt x="10966" y="24987"/>
                  <a:pt x="11602" y="24925"/>
                  <a:pt x="12238" y="24801"/>
                </a:cubicBezTo>
                <a:lnTo>
                  <a:pt x="12238" y="6918"/>
                </a:lnTo>
                <a:cubicBezTo>
                  <a:pt x="12238" y="6019"/>
                  <a:pt x="12176" y="5135"/>
                  <a:pt x="12036" y="4266"/>
                </a:cubicBezTo>
                <a:cubicBezTo>
                  <a:pt x="11804" y="2777"/>
                  <a:pt x="11400" y="1335"/>
                  <a:pt x="10811" y="1"/>
                </a:cubicBezTo>
                <a:close/>
              </a:path>
            </a:pathLst>
          </a:custGeom>
          <a:solidFill>
            <a:srgbClr val="FDFDFD">
              <a:alpha val="6071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0"/>
          <p:cNvSpPr/>
          <p:nvPr/>
        </p:nvSpPr>
        <p:spPr>
          <a:xfrm>
            <a:off x="489571" y="6772673"/>
            <a:ext cx="352249" cy="375748"/>
          </a:xfrm>
          <a:prstGeom prst="mathPlus">
            <a:avLst>
              <a:gd name="adj1" fmla="val 2352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0" name="Google Shape;90;p10"/>
          <p:cNvGrpSpPr/>
          <p:nvPr/>
        </p:nvGrpSpPr>
        <p:grpSpPr>
          <a:xfrm>
            <a:off x="625979" y="560519"/>
            <a:ext cx="724343" cy="539549"/>
            <a:chOff x="454225" y="381289"/>
            <a:chExt cx="525600" cy="367025"/>
          </a:xfrm>
        </p:grpSpPr>
        <p:sp>
          <p:nvSpPr>
            <p:cNvPr id="91" name="Google Shape;91;p10"/>
            <p:cNvSpPr/>
            <p:nvPr/>
          </p:nvSpPr>
          <p:spPr>
            <a:xfrm flipH="1">
              <a:off x="822625" y="591114"/>
              <a:ext cx="157200" cy="157200"/>
            </a:xfrm>
            <a:prstGeom prst="mathPlus">
              <a:avLst>
                <a:gd name="adj1" fmla="val 2352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10"/>
            <p:cNvSpPr/>
            <p:nvPr/>
          </p:nvSpPr>
          <p:spPr>
            <a:xfrm flipH="1">
              <a:off x="454225" y="381289"/>
              <a:ext cx="157200" cy="157200"/>
            </a:xfrm>
            <a:prstGeom prst="mathPlus">
              <a:avLst>
                <a:gd name="adj1" fmla="val 2352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5195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1275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82741" y="791628"/>
            <a:ext cx="10636093" cy="841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 Slab"/>
              <a:buNone/>
              <a:defRPr sz="32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 Slab"/>
              <a:buNone/>
              <a:defRPr sz="32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 Slab"/>
              <a:buNone/>
              <a:defRPr sz="32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 Slab"/>
              <a:buNone/>
              <a:defRPr sz="32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 Slab"/>
              <a:buNone/>
              <a:defRPr sz="32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 Slab"/>
              <a:buNone/>
              <a:defRPr sz="32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 Slab"/>
              <a:buNone/>
              <a:defRPr sz="32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 Slab"/>
              <a:buNone/>
              <a:defRPr sz="32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 Slab"/>
              <a:buNone/>
              <a:defRPr sz="32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82741" y="1769881"/>
            <a:ext cx="10636093" cy="4998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"/>
              <a:buChar char="●"/>
              <a:defRPr sz="1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Char char="○"/>
              <a:defRPr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Char char="■"/>
              <a:defRPr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Char char="●"/>
              <a:defRPr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Char char="○"/>
              <a:defRPr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Char char="■"/>
              <a:defRPr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Char char="●"/>
              <a:defRPr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Char char="○"/>
              <a:defRPr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Char char="■"/>
              <a:defRPr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4229620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4121" r:id="rId1"/>
    <p:sldLayoutId id="2147484122" r:id="rId2"/>
    <p:sldLayoutId id="2147484123" r:id="rId3"/>
    <p:sldLayoutId id="2147484124" r:id="rId4"/>
    <p:sldLayoutId id="2147484126" r:id="rId5"/>
    <p:sldLayoutId id="2147484127" r:id="rId6"/>
    <p:sldLayoutId id="2147484128" r:id="rId7"/>
    <p:sldLayoutId id="2147484129" r:id="rId8"/>
    <p:sldLayoutId id="2147484131" r:id="rId9"/>
    <p:sldLayoutId id="2147484132" r:id="rId10"/>
    <p:sldLayoutId id="2147484133" r:id="rId11"/>
    <p:sldLayoutId id="2147484134" r:id="rId12"/>
    <p:sldLayoutId id="2147484135" r:id="rId13"/>
    <p:sldLayoutId id="2147484136" r:id="rId14"/>
    <p:sldLayoutId id="2147484137" r:id="rId15"/>
    <p:sldLayoutId id="2147484139" r:id="rId16"/>
    <p:sldLayoutId id="2147484140" r:id="rId17"/>
    <p:sldLayoutId id="2147484141" r:id="rId18"/>
    <p:sldLayoutId id="2147484142" r:id="rId19"/>
    <p:sldLayoutId id="2147484143" r:id="rId20"/>
    <p:sldLayoutId id="2147484144" r:id="rId21"/>
    <p:sldLayoutId id="2147484145" r:id="rId22"/>
    <p:sldLayoutId id="2147484146" r:id="rId23"/>
    <p:sldLayoutId id="2147484147" r:id="rId24"/>
    <p:sldLayoutId id="2147484148" r:id="rId25"/>
    <p:sldLayoutId id="2147484149" r:id="rId26"/>
    <p:sldLayoutId id="2147484150" r:id="rId2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90000"/>
          </a:schemeClr>
        </a:solidFill>
        <a:effectLst/>
      </p:bgPr>
    </p:bg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34"/>
          <p:cNvSpPr/>
          <p:nvPr/>
        </p:nvSpPr>
        <p:spPr>
          <a:xfrm rot="5400000" flipH="1">
            <a:off x="462178" y="3452179"/>
            <a:ext cx="3410471" cy="4334819"/>
          </a:xfrm>
          <a:custGeom>
            <a:avLst/>
            <a:gdLst/>
            <a:ahLst/>
            <a:cxnLst/>
            <a:rect l="l" t="t" r="r" b="b"/>
            <a:pathLst>
              <a:path w="13169" h="16738" extrusionOk="0">
                <a:moveTo>
                  <a:pt x="3038" y="1"/>
                </a:moveTo>
                <a:cubicBezTo>
                  <a:pt x="1983" y="1"/>
                  <a:pt x="930" y="399"/>
                  <a:pt x="1" y="995"/>
                </a:cubicBezTo>
                <a:lnTo>
                  <a:pt x="1" y="16737"/>
                </a:lnTo>
                <a:lnTo>
                  <a:pt x="11773" y="16737"/>
                </a:lnTo>
                <a:cubicBezTo>
                  <a:pt x="11819" y="16644"/>
                  <a:pt x="11866" y="16567"/>
                  <a:pt x="11912" y="16474"/>
                </a:cubicBezTo>
                <a:cubicBezTo>
                  <a:pt x="12610" y="15171"/>
                  <a:pt x="13168" y="13620"/>
                  <a:pt x="12657" y="12224"/>
                </a:cubicBezTo>
                <a:cubicBezTo>
                  <a:pt x="12138" y="10767"/>
                  <a:pt x="10532" y="9930"/>
                  <a:pt x="8969" y="9930"/>
                </a:cubicBezTo>
                <a:cubicBezTo>
                  <a:pt x="8802" y="9930"/>
                  <a:pt x="8634" y="9940"/>
                  <a:pt x="8469" y="9960"/>
                </a:cubicBezTo>
                <a:cubicBezTo>
                  <a:pt x="8186" y="9983"/>
                  <a:pt x="7904" y="10042"/>
                  <a:pt x="7621" y="10042"/>
                </a:cubicBezTo>
                <a:cubicBezTo>
                  <a:pt x="7531" y="10042"/>
                  <a:pt x="7442" y="10037"/>
                  <a:pt x="7352" y="10022"/>
                </a:cubicBezTo>
                <a:cubicBezTo>
                  <a:pt x="6313" y="9882"/>
                  <a:pt x="5708" y="8703"/>
                  <a:pt x="5677" y="7664"/>
                </a:cubicBezTo>
                <a:cubicBezTo>
                  <a:pt x="5662" y="6609"/>
                  <a:pt x="6018" y="5586"/>
                  <a:pt x="6112" y="4547"/>
                </a:cubicBezTo>
                <a:cubicBezTo>
                  <a:pt x="6205" y="3554"/>
                  <a:pt x="6018" y="2530"/>
                  <a:pt x="5615" y="1631"/>
                </a:cubicBezTo>
                <a:cubicBezTo>
                  <a:pt x="5398" y="1150"/>
                  <a:pt x="5119" y="700"/>
                  <a:pt x="4685" y="406"/>
                </a:cubicBezTo>
                <a:cubicBezTo>
                  <a:pt x="4312" y="157"/>
                  <a:pt x="3863" y="49"/>
                  <a:pt x="3413" y="18"/>
                </a:cubicBezTo>
                <a:cubicBezTo>
                  <a:pt x="3288" y="6"/>
                  <a:pt x="3163" y="1"/>
                  <a:pt x="3038" y="1"/>
                </a:cubicBezTo>
                <a:close/>
              </a:path>
            </a:pathLst>
          </a:custGeom>
          <a:solidFill>
            <a:srgbClr val="93C6B6">
              <a:alpha val="42860"/>
            </a:srgbClr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defTabSz="1260135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sz="1929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51" name="Google Shape;351;p34"/>
          <p:cNvSpPr/>
          <p:nvPr/>
        </p:nvSpPr>
        <p:spPr>
          <a:xfrm>
            <a:off x="5535187" y="5358927"/>
            <a:ext cx="5318047" cy="871523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125995" tIns="125995" rIns="125995" bIns="125995" anchor="ctr" anchorCtr="0">
            <a:noAutofit/>
          </a:bodyPr>
          <a:lstStyle/>
          <a:p>
            <a:pPr algn="ctr" defTabSz="1260135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sz="1929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DINAS BINA MARGA DAN BINA KONSTRUKSI PROVSU</a:t>
            </a:r>
            <a:endParaRPr sz="1929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354" name="Google Shape;354;p34"/>
          <p:cNvGrpSpPr/>
          <p:nvPr/>
        </p:nvGrpSpPr>
        <p:grpSpPr>
          <a:xfrm>
            <a:off x="688102" y="1788278"/>
            <a:ext cx="2113127" cy="1291167"/>
            <a:chOff x="499303" y="1126051"/>
            <a:chExt cx="1533335" cy="936901"/>
          </a:xfrm>
        </p:grpSpPr>
        <p:sp>
          <p:nvSpPr>
            <p:cNvPr id="355" name="Google Shape;355;p34"/>
            <p:cNvSpPr/>
            <p:nvPr/>
          </p:nvSpPr>
          <p:spPr>
            <a:xfrm>
              <a:off x="1777038" y="1691363"/>
              <a:ext cx="255600" cy="255600"/>
            </a:xfrm>
            <a:prstGeom prst="mathPlus">
              <a:avLst>
                <a:gd name="adj1" fmla="val 2352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56" name="Google Shape;356;p34"/>
            <p:cNvSpPr/>
            <p:nvPr/>
          </p:nvSpPr>
          <p:spPr>
            <a:xfrm>
              <a:off x="499303" y="1905752"/>
              <a:ext cx="157200" cy="157200"/>
            </a:xfrm>
            <a:prstGeom prst="mathPlus">
              <a:avLst>
                <a:gd name="adj1" fmla="val 2352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57" name="Google Shape;357;p34"/>
            <p:cNvSpPr/>
            <p:nvPr/>
          </p:nvSpPr>
          <p:spPr>
            <a:xfrm>
              <a:off x="1159988" y="1126051"/>
              <a:ext cx="333600" cy="333600"/>
            </a:xfrm>
            <a:prstGeom prst="mathPlus">
              <a:avLst>
                <a:gd name="adj1" fmla="val 2352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358" name="Google Shape;358;p34"/>
          <p:cNvGrpSpPr/>
          <p:nvPr/>
        </p:nvGrpSpPr>
        <p:grpSpPr>
          <a:xfrm>
            <a:off x="904743" y="3150947"/>
            <a:ext cx="3186244" cy="3749869"/>
            <a:chOff x="458851" y="1996146"/>
            <a:chExt cx="2311606" cy="2839527"/>
          </a:xfrm>
        </p:grpSpPr>
        <p:sp>
          <p:nvSpPr>
            <p:cNvPr id="359" name="Google Shape;359;p34"/>
            <p:cNvSpPr/>
            <p:nvPr/>
          </p:nvSpPr>
          <p:spPr>
            <a:xfrm>
              <a:off x="2314403" y="3182323"/>
              <a:ext cx="81670" cy="1144568"/>
            </a:xfrm>
            <a:custGeom>
              <a:avLst/>
              <a:gdLst/>
              <a:ahLst/>
              <a:cxnLst/>
              <a:rect l="l" t="t" r="r" b="b"/>
              <a:pathLst>
                <a:path w="5150" h="72175" extrusionOk="0">
                  <a:moveTo>
                    <a:pt x="5150" y="0"/>
                  </a:moveTo>
                  <a:lnTo>
                    <a:pt x="0" y="2932"/>
                  </a:lnTo>
                  <a:lnTo>
                    <a:pt x="0" y="72174"/>
                  </a:lnTo>
                  <a:lnTo>
                    <a:pt x="5150" y="69164"/>
                  </a:lnTo>
                  <a:lnTo>
                    <a:pt x="515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60" name="Google Shape;360;p34"/>
            <p:cNvSpPr/>
            <p:nvPr/>
          </p:nvSpPr>
          <p:spPr>
            <a:xfrm>
              <a:off x="2232738" y="3182323"/>
              <a:ext cx="81670" cy="1144568"/>
            </a:xfrm>
            <a:custGeom>
              <a:avLst/>
              <a:gdLst/>
              <a:ahLst/>
              <a:cxnLst/>
              <a:rect l="l" t="t" r="r" b="b"/>
              <a:pathLst>
                <a:path w="5150" h="72175" extrusionOk="0">
                  <a:moveTo>
                    <a:pt x="0" y="0"/>
                  </a:moveTo>
                  <a:lnTo>
                    <a:pt x="0" y="69164"/>
                  </a:lnTo>
                  <a:lnTo>
                    <a:pt x="5150" y="72174"/>
                  </a:lnTo>
                  <a:lnTo>
                    <a:pt x="5150" y="29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61" name="Google Shape;361;p34"/>
            <p:cNvSpPr/>
            <p:nvPr/>
          </p:nvSpPr>
          <p:spPr>
            <a:xfrm>
              <a:off x="2226458" y="4598163"/>
              <a:ext cx="198513" cy="98147"/>
            </a:xfrm>
            <a:custGeom>
              <a:avLst/>
              <a:gdLst/>
              <a:ahLst/>
              <a:cxnLst/>
              <a:rect l="l" t="t" r="r" b="b"/>
              <a:pathLst>
                <a:path w="12518" h="6189" extrusionOk="0">
                  <a:moveTo>
                    <a:pt x="0" y="1"/>
                  </a:moveTo>
                  <a:cubicBezTo>
                    <a:pt x="0" y="1"/>
                    <a:pt x="2060" y="3962"/>
                    <a:pt x="4358" y="5309"/>
                  </a:cubicBezTo>
                  <a:cubicBezTo>
                    <a:pt x="5625" y="6033"/>
                    <a:pt x="7669" y="6189"/>
                    <a:pt x="9306" y="6189"/>
                  </a:cubicBezTo>
                  <a:cubicBezTo>
                    <a:pt x="10534" y="6189"/>
                    <a:pt x="11533" y="6101"/>
                    <a:pt x="11805" y="6101"/>
                  </a:cubicBezTo>
                  <a:cubicBezTo>
                    <a:pt x="12518" y="6101"/>
                    <a:pt x="11329" y="239"/>
                    <a:pt x="11329" y="239"/>
                  </a:cubicBezTo>
                  <a:lnTo>
                    <a:pt x="4358" y="1"/>
                  </a:lnTo>
                  <a:close/>
                </a:path>
              </a:pathLst>
            </a:custGeom>
            <a:solidFill>
              <a:srgbClr val="F2B3A7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62" name="Google Shape;362;p34"/>
            <p:cNvSpPr/>
            <p:nvPr/>
          </p:nvSpPr>
          <p:spPr>
            <a:xfrm>
              <a:off x="2172258" y="4605410"/>
              <a:ext cx="271572" cy="157076"/>
            </a:xfrm>
            <a:custGeom>
              <a:avLst/>
              <a:gdLst/>
              <a:ahLst/>
              <a:cxnLst/>
              <a:rect l="l" t="t" r="r" b="b"/>
              <a:pathLst>
                <a:path w="17125" h="9905" extrusionOk="0">
                  <a:moveTo>
                    <a:pt x="17045" y="7070"/>
                  </a:moveTo>
                  <a:lnTo>
                    <a:pt x="17045" y="7085"/>
                  </a:lnTo>
                  <a:lnTo>
                    <a:pt x="17045" y="7085"/>
                  </a:lnTo>
                  <a:cubicBezTo>
                    <a:pt x="17077" y="7107"/>
                    <a:pt x="17104" y="7129"/>
                    <a:pt x="17124" y="7150"/>
                  </a:cubicBezTo>
                  <a:lnTo>
                    <a:pt x="17045" y="7070"/>
                  </a:lnTo>
                  <a:close/>
                  <a:moveTo>
                    <a:pt x="1728" y="0"/>
                  </a:moveTo>
                  <a:cubicBezTo>
                    <a:pt x="552" y="0"/>
                    <a:pt x="1" y="904"/>
                    <a:pt x="1834" y="3822"/>
                  </a:cubicBezTo>
                  <a:cubicBezTo>
                    <a:pt x="2626" y="5090"/>
                    <a:pt x="9756" y="7783"/>
                    <a:pt x="9756" y="7783"/>
                  </a:cubicBezTo>
                  <a:cubicBezTo>
                    <a:pt x="9756" y="7783"/>
                    <a:pt x="9598" y="8655"/>
                    <a:pt x="9994" y="8734"/>
                  </a:cubicBezTo>
                  <a:cubicBezTo>
                    <a:pt x="10073" y="8734"/>
                    <a:pt x="13084" y="9843"/>
                    <a:pt x="13163" y="9843"/>
                  </a:cubicBezTo>
                  <a:cubicBezTo>
                    <a:pt x="13382" y="9885"/>
                    <a:pt x="13593" y="9904"/>
                    <a:pt x="13795" y="9904"/>
                  </a:cubicBezTo>
                  <a:cubicBezTo>
                    <a:pt x="15494" y="9904"/>
                    <a:pt x="16570" y="8576"/>
                    <a:pt x="16570" y="8576"/>
                  </a:cubicBezTo>
                  <a:lnTo>
                    <a:pt x="17045" y="7229"/>
                  </a:lnTo>
                  <a:lnTo>
                    <a:pt x="17045" y="7085"/>
                  </a:lnTo>
                  <a:lnTo>
                    <a:pt x="17045" y="7085"/>
                  </a:lnTo>
                  <a:cubicBezTo>
                    <a:pt x="16706" y="6846"/>
                    <a:pt x="15740" y="6516"/>
                    <a:pt x="14510" y="6516"/>
                  </a:cubicBezTo>
                  <a:cubicBezTo>
                    <a:pt x="14034" y="6516"/>
                    <a:pt x="13084" y="6199"/>
                    <a:pt x="11895" y="5723"/>
                  </a:cubicBezTo>
                  <a:cubicBezTo>
                    <a:pt x="11658" y="5644"/>
                    <a:pt x="11420" y="5486"/>
                    <a:pt x="11103" y="5327"/>
                  </a:cubicBezTo>
                  <a:cubicBezTo>
                    <a:pt x="9281" y="4535"/>
                    <a:pt x="7142" y="3347"/>
                    <a:pt x="6112" y="2475"/>
                  </a:cubicBezTo>
                  <a:cubicBezTo>
                    <a:pt x="5874" y="2238"/>
                    <a:pt x="5637" y="2079"/>
                    <a:pt x="5557" y="1841"/>
                  </a:cubicBezTo>
                  <a:cubicBezTo>
                    <a:pt x="5139" y="1131"/>
                    <a:pt x="3043" y="0"/>
                    <a:pt x="17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63" name="Google Shape;363;p34"/>
            <p:cNvSpPr/>
            <p:nvPr/>
          </p:nvSpPr>
          <p:spPr>
            <a:xfrm>
              <a:off x="2181234" y="4593818"/>
              <a:ext cx="262596" cy="148274"/>
            </a:xfrm>
            <a:custGeom>
              <a:avLst/>
              <a:gdLst/>
              <a:ahLst/>
              <a:cxnLst/>
              <a:rect l="l" t="t" r="r" b="b"/>
              <a:pathLst>
                <a:path w="16559" h="9350" extrusionOk="0">
                  <a:moveTo>
                    <a:pt x="3260" y="0"/>
                  </a:moveTo>
                  <a:cubicBezTo>
                    <a:pt x="2339" y="0"/>
                    <a:pt x="1523" y="74"/>
                    <a:pt x="1189" y="275"/>
                  </a:cubicBezTo>
                  <a:cubicBezTo>
                    <a:pt x="0" y="988"/>
                    <a:pt x="396" y="2572"/>
                    <a:pt x="1426" y="4236"/>
                  </a:cubicBezTo>
                  <a:cubicBezTo>
                    <a:pt x="2377" y="5821"/>
                    <a:pt x="8398" y="8435"/>
                    <a:pt x="11805" y="9069"/>
                  </a:cubicBezTo>
                  <a:cubicBezTo>
                    <a:pt x="12042" y="9148"/>
                    <a:pt x="12359" y="9227"/>
                    <a:pt x="12518" y="9307"/>
                  </a:cubicBezTo>
                  <a:cubicBezTo>
                    <a:pt x="12761" y="9336"/>
                    <a:pt x="12999" y="9349"/>
                    <a:pt x="13229" y="9349"/>
                  </a:cubicBezTo>
                  <a:cubicBezTo>
                    <a:pt x="14870" y="9349"/>
                    <a:pt x="16132" y="8655"/>
                    <a:pt x="16479" y="7960"/>
                  </a:cubicBezTo>
                  <a:cubicBezTo>
                    <a:pt x="16479" y="7960"/>
                    <a:pt x="16479" y="7881"/>
                    <a:pt x="16558" y="7881"/>
                  </a:cubicBezTo>
                  <a:cubicBezTo>
                    <a:pt x="16558" y="7722"/>
                    <a:pt x="16558" y="7643"/>
                    <a:pt x="16558" y="7564"/>
                  </a:cubicBezTo>
                  <a:cubicBezTo>
                    <a:pt x="16558" y="6564"/>
                    <a:pt x="16110" y="2800"/>
                    <a:pt x="14996" y="2800"/>
                  </a:cubicBezTo>
                  <a:cubicBezTo>
                    <a:pt x="14963" y="2800"/>
                    <a:pt x="14929" y="2803"/>
                    <a:pt x="14894" y="2810"/>
                  </a:cubicBezTo>
                  <a:cubicBezTo>
                    <a:pt x="14736" y="2889"/>
                    <a:pt x="14657" y="2889"/>
                    <a:pt x="14578" y="2969"/>
                  </a:cubicBezTo>
                  <a:cubicBezTo>
                    <a:pt x="14198" y="3348"/>
                    <a:pt x="14255" y="4162"/>
                    <a:pt x="12525" y="4162"/>
                  </a:cubicBezTo>
                  <a:cubicBezTo>
                    <a:pt x="12447" y="4162"/>
                    <a:pt x="12365" y="4160"/>
                    <a:pt x="12280" y="4157"/>
                  </a:cubicBezTo>
                  <a:cubicBezTo>
                    <a:pt x="11646" y="4157"/>
                    <a:pt x="11012" y="4078"/>
                    <a:pt x="10299" y="3998"/>
                  </a:cubicBezTo>
                  <a:cubicBezTo>
                    <a:pt x="8477" y="3761"/>
                    <a:pt x="4754" y="2493"/>
                    <a:pt x="4120" y="1067"/>
                  </a:cubicBezTo>
                  <a:cubicBezTo>
                    <a:pt x="3645" y="196"/>
                    <a:pt x="5942" y="592"/>
                    <a:pt x="6417" y="354"/>
                  </a:cubicBezTo>
                  <a:cubicBezTo>
                    <a:pt x="6497" y="354"/>
                    <a:pt x="6576" y="354"/>
                    <a:pt x="6655" y="275"/>
                  </a:cubicBezTo>
                  <a:cubicBezTo>
                    <a:pt x="5969" y="138"/>
                    <a:pt x="4517" y="0"/>
                    <a:pt x="326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64" name="Google Shape;364;p34"/>
            <p:cNvSpPr/>
            <p:nvPr/>
          </p:nvSpPr>
          <p:spPr>
            <a:xfrm>
              <a:off x="2207604" y="3478808"/>
              <a:ext cx="414629" cy="1158301"/>
            </a:xfrm>
            <a:custGeom>
              <a:avLst/>
              <a:gdLst/>
              <a:ahLst/>
              <a:cxnLst/>
              <a:rect l="l" t="t" r="r" b="b"/>
              <a:pathLst>
                <a:path w="26146" h="73041" extrusionOk="0">
                  <a:moveTo>
                    <a:pt x="26145" y="0"/>
                  </a:moveTo>
                  <a:lnTo>
                    <a:pt x="1902" y="7448"/>
                  </a:lnTo>
                  <a:cubicBezTo>
                    <a:pt x="1902" y="7448"/>
                    <a:pt x="1" y="17985"/>
                    <a:pt x="476" y="26382"/>
                  </a:cubicBezTo>
                  <a:cubicBezTo>
                    <a:pt x="1189" y="38425"/>
                    <a:pt x="1744" y="44921"/>
                    <a:pt x="3645" y="48645"/>
                  </a:cubicBezTo>
                  <a:cubicBezTo>
                    <a:pt x="6735" y="54666"/>
                    <a:pt x="5309" y="70590"/>
                    <a:pt x="5309" y="70590"/>
                  </a:cubicBezTo>
                  <a:cubicBezTo>
                    <a:pt x="5309" y="70669"/>
                    <a:pt x="5388" y="70669"/>
                    <a:pt x="5388" y="70669"/>
                  </a:cubicBezTo>
                  <a:cubicBezTo>
                    <a:pt x="6022" y="71224"/>
                    <a:pt x="7131" y="71620"/>
                    <a:pt x="8953" y="72333"/>
                  </a:cubicBezTo>
                  <a:cubicBezTo>
                    <a:pt x="9112" y="72333"/>
                    <a:pt x="9191" y="72412"/>
                    <a:pt x="9270" y="72491"/>
                  </a:cubicBezTo>
                  <a:cubicBezTo>
                    <a:pt x="10094" y="72766"/>
                    <a:pt x="12184" y="73040"/>
                    <a:pt x="13790" y="73040"/>
                  </a:cubicBezTo>
                  <a:cubicBezTo>
                    <a:pt x="14965" y="73040"/>
                    <a:pt x="15879" y="72893"/>
                    <a:pt x="15846" y="72491"/>
                  </a:cubicBezTo>
                  <a:cubicBezTo>
                    <a:pt x="15054" y="61638"/>
                    <a:pt x="16797" y="61796"/>
                    <a:pt x="16559" y="57518"/>
                  </a:cubicBezTo>
                  <a:cubicBezTo>
                    <a:pt x="16400" y="53240"/>
                    <a:pt x="15529" y="49675"/>
                    <a:pt x="15291" y="47535"/>
                  </a:cubicBezTo>
                  <a:cubicBezTo>
                    <a:pt x="15054" y="45872"/>
                    <a:pt x="16559" y="19807"/>
                    <a:pt x="16559" y="19807"/>
                  </a:cubicBezTo>
                  <a:cubicBezTo>
                    <a:pt x="16559" y="19807"/>
                    <a:pt x="24481" y="15291"/>
                    <a:pt x="24164" y="12122"/>
                  </a:cubicBezTo>
                  <a:cubicBezTo>
                    <a:pt x="23689" y="7765"/>
                    <a:pt x="26145" y="1"/>
                    <a:pt x="261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65" name="Google Shape;365;p34"/>
            <p:cNvSpPr/>
            <p:nvPr/>
          </p:nvSpPr>
          <p:spPr>
            <a:xfrm>
              <a:off x="660907" y="2933566"/>
              <a:ext cx="81670" cy="1144568"/>
            </a:xfrm>
            <a:custGeom>
              <a:avLst/>
              <a:gdLst/>
              <a:ahLst/>
              <a:cxnLst/>
              <a:rect l="l" t="t" r="r" b="b"/>
              <a:pathLst>
                <a:path w="5150" h="72175" extrusionOk="0">
                  <a:moveTo>
                    <a:pt x="0" y="1"/>
                  </a:moveTo>
                  <a:lnTo>
                    <a:pt x="0" y="69164"/>
                  </a:lnTo>
                  <a:lnTo>
                    <a:pt x="5150" y="72175"/>
                  </a:lnTo>
                  <a:lnTo>
                    <a:pt x="5150" y="301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66" name="Google Shape;366;p34"/>
            <p:cNvSpPr/>
            <p:nvPr/>
          </p:nvSpPr>
          <p:spPr>
            <a:xfrm>
              <a:off x="1766646" y="3511474"/>
              <a:ext cx="80433" cy="1143315"/>
            </a:xfrm>
            <a:custGeom>
              <a:avLst/>
              <a:gdLst/>
              <a:ahLst/>
              <a:cxnLst/>
              <a:rect l="l" t="t" r="r" b="b"/>
              <a:pathLst>
                <a:path w="5072" h="72096" extrusionOk="0">
                  <a:moveTo>
                    <a:pt x="5071" y="0"/>
                  </a:moveTo>
                  <a:lnTo>
                    <a:pt x="1" y="2932"/>
                  </a:lnTo>
                  <a:lnTo>
                    <a:pt x="1" y="72095"/>
                  </a:lnTo>
                  <a:lnTo>
                    <a:pt x="5071" y="69164"/>
                  </a:lnTo>
                  <a:lnTo>
                    <a:pt x="507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67" name="Google Shape;367;p34"/>
            <p:cNvSpPr/>
            <p:nvPr/>
          </p:nvSpPr>
          <p:spPr>
            <a:xfrm>
              <a:off x="1684997" y="3511474"/>
              <a:ext cx="81670" cy="1143315"/>
            </a:xfrm>
            <a:custGeom>
              <a:avLst/>
              <a:gdLst/>
              <a:ahLst/>
              <a:cxnLst/>
              <a:rect l="l" t="t" r="r" b="b"/>
              <a:pathLst>
                <a:path w="5150" h="72096" extrusionOk="0">
                  <a:moveTo>
                    <a:pt x="0" y="0"/>
                  </a:moveTo>
                  <a:lnTo>
                    <a:pt x="0" y="69164"/>
                  </a:lnTo>
                  <a:lnTo>
                    <a:pt x="5150" y="72095"/>
                  </a:lnTo>
                  <a:lnTo>
                    <a:pt x="5150" y="29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34"/>
            <p:cNvSpPr/>
            <p:nvPr/>
          </p:nvSpPr>
          <p:spPr>
            <a:xfrm>
              <a:off x="742775" y="2933569"/>
              <a:ext cx="81686" cy="1144568"/>
            </a:xfrm>
            <a:custGeom>
              <a:avLst/>
              <a:gdLst/>
              <a:ahLst/>
              <a:cxnLst/>
              <a:rect l="l" t="t" r="r" b="b"/>
              <a:pathLst>
                <a:path w="5151" h="72175" extrusionOk="0">
                  <a:moveTo>
                    <a:pt x="5150" y="1"/>
                  </a:moveTo>
                  <a:lnTo>
                    <a:pt x="1" y="3011"/>
                  </a:lnTo>
                  <a:lnTo>
                    <a:pt x="1" y="72175"/>
                  </a:lnTo>
                  <a:lnTo>
                    <a:pt x="5150" y="69164"/>
                  </a:lnTo>
                  <a:lnTo>
                    <a:pt x="515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69" name="Google Shape;369;p34"/>
            <p:cNvSpPr/>
            <p:nvPr/>
          </p:nvSpPr>
          <p:spPr>
            <a:xfrm>
              <a:off x="1291769" y="2604418"/>
              <a:ext cx="81686" cy="1144568"/>
            </a:xfrm>
            <a:custGeom>
              <a:avLst/>
              <a:gdLst/>
              <a:ahLst/>
              <a:cxnLst/>
              <a:rect l="l" t="t" r="r" b="b"/>
              <a:pathLst>
                <a:path w="5151" h="72175" extrusionOk="0">
                  <a:moveTo>
                    <a:pt x="5151" y="1"/>
                  </a:moveTo>
                  <a:lnTo>
                    <a:pt x="1" y="3011"/>
                  </a:lnTo>
                  <a:lnTo>
                    <a:pt x="1" y="72175"/>
                  </a:lnTo>
                  <a:lnTo>
                    <a:pt x="5151" y="69164"/>
                  </a:lnTo>
                  <a:lnTo>
                    <a:pt x="515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0" name="Google Shape;370;p34"/>
            <p:cNvSpPr/>
            <p:nvPr/>
          </p:nvSpPr>
          <p:spPr>
            <a:xfrm>
              <a:off x="1210120" y="2604418"/>
              <a:ext cx="81670" cy="1144568"/>
            </a:xfrm>
            <a:custGeom>
              <a:avLst/>
              <a:gdLst/>
              <a:ahLst/>
              <a:cxnLst/>
              <a:rect l="l" t="t" r="r" b="b"/>
              <a:pathLst>
                <a:path w="5150" h="72175" extrusionOk="0">
                  <a:moveTo>
                    <a:pt x="0" y="1"/>
                  </a:moveTo>
                  <a:lnTo>
                    <a:pt x="0" y="69164"/>
                  </a:lnTo>
                  <a:lnTo>
                    <a:pt x="5150" y="72175"/>
                  </a:lnTo>
                  <a:lnTo>
                    <a:pt x="5150" y="301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1" name="Google Shape;371;p34"/>
            <p:cNvSpPr/>
            <p:nvPr/>
          </p:nvSpPr>
          <p:spPr>
            <a:xfrm>
              <a:off x="460120" y="2894623"/>
              <a:ext cx="2116995" cy="841787"/>
            </a:xfrm>
            <a:custGeom>
              <a:avLst/>
              <a:gdLst/>
              <a:ahLst/>
              <a:cxnLst/>
              <a:rect l="l" t="t" r="r" b="b"/>
              <a:pathLst>
                <a:path w="133495" h="53082" extrusionOk="0">
                  <a:moveTo>
                    <a:pt x="0" y="1"/>
                  </a:moveTo>
                  <a:lnTo>
                    <a:pt x="0" y="4675"/>
                  </a:lnTo>
                  <a:lnTo>
                    <a:pt x="80572" y="53082"/>
                  </a:lnTo>
                  <a:lnTo>
                    <a:pt x="133494" y="21629"/>
                  </a:lnTo>
                  <a:lnTo>
                    <a:pt x="133494" y="1695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2" name="Google Shape;372;p34"/>
            <p:cNvSpPr/>
            <p:nvPr/>
          </p:nvSpPr>
          <p:spPr>
            <a:xfrm>
              <a:off x="460120" y="2397131"/>
              <a:ext cx="2116995" cy="1263933"/>
            </a:xfrm>
            <a:custGeom>
              <a:avLst/>
              <a:gdLst/>
              <a:ahLst/>
              <a:cxnLst/>
              <a:rect l="l" t="t" r="r" b="b"/>
              <a:pathLst>
                <a:path w="133495" h="79702" extrusionOk="0">
                  <a:moveTo>
                    <a:pt x="52922" y="1"/>
                  </a:moveTo>
                  <a:lnTo>
                    <a:pt x="0" y="31374"/>
                  </a:lnTo>
                  <a:lnTo>
                    <a:pt x="80572" y="79701"/>
                  </a:lnTo>
                  <a:lnTo>
                    <a:pt x="133494" y="48328"/>
                  </a:lnTo>
                  <a:lnTo>
                    <a:pt x="5292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3" name="Google Shape;373;p34"/>
            <p:cNvSpPr/>
            <p:nvPr/>
          </p:nvSpPr>
          <p:spPr>
            <a:xfrm>
              <a:off x="1223932" y="2821759"/>
              <a:ext cx="304066" cy="241251"/>
            </a:xfrm>
            <a:custGeom>
              <a:avLst/>
              <a:gdLst/>
              <a:ahLst/>
              <a:cxnLst/>
              <a:rect l="l" t="t" r="r" b="b"/>
              <a:pathLst>
                <a:path w="19174" h="15213" extrusionOk="0">
                  <a:moveTo>
                    <a:pt x="5230" y="1"/>
                  </a:moveTo>
                  <a:lnTo>
                    <a:pt x="1" y="7131"/>
                  </a:lnTo>
                  <a:lnTo>
                    <a:pt x="13865" y="15212"/>
                  </a:lnTo>
                  <a:lnTo>
                    <a:pt x="19173" y="8003"/>
                  </a:lnTo>
                  <a:lnTo>
                    <a:pt x="523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4" name="Google Shape;374;p34"/>
            <p:cNvSpPr/>
            <p:nvPr/>
          </p:nvSpPr>
          <p:spPr>
            <a:xfrm>
              <a:off x="1443792" y="2757695"/>
              <a:ext cx="414613" cy="305319"/>
            </a:xfrm>
            <a:custGeom>
              <a:avLst/>
              <a:gdLst/>
              <a:ahLst/>
              <a:cxnLst/>
              <a:rect l="l" t="t" r="r" b="b"/>
              <a:pathLst>
                <a:path w="26145" h="19253" extrusionOk="0">
                  <a:moveTo>
                    <a:pt x="26144" y="0"/>
                  </a:moveTo>
                  <a:lnTo>
                    <a:pt x="5308" y="12043"/>
                  </a:lnTo>
                  <a:lnTo>
                    <a:pt x="0" y="19252"/>
                  </a:lnTo>
                  <a:lnTo>
                    <a:pt x="26144" y="4041"/>
                  </a:lnTo>
                  <a:lnTo>
                    <a:pt x="2614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5" name="Google Shape;375;p34"/>
            <p:cNvSpPr/>
            <p:nvPr/>
          </p:nvSpPr>
          <p:spPr>
            <a:xfrm>
              <a:off x="1306849" y="2629552"/>
              <a:ext cx="551565" cy="319131"/>
            </a:xfrm>
            <a:custGeom>
              <a:avLst/>
              <a:gdLst/>
              <a:ahLst/>
              <a:cxnLst/>
              <a:rect l="l" t="t" r="r" b="b"/>
              <a:pathLst>
                <a:path w="34781" h="20124" extrusionOk="0">
                  <a:moveTo>
                    <a:pt x="20837" y="0"/>
                  </a:moveTo>
                  <a:lnTo>
                    <a:pt x="1" y="12122"/>
                  </a:lnTo>
                  <a:lnTo>
                    <a:pt x="13944" y="20124"/>
                  </a:lnTo>
                  <a:lnTo>
                    <a:pt x="34780" y="8081"/>
                  </a:lnTo>
                  <a:lnTo>
                    <a:pt x="2083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6" name="Google Shape;376;p34"/>
            <p:cNvSpPr/>
            <p:nvPr/>
          </p:nvSpPr>
          <p:spPr>
            <a:xfrm>
              <a:off x="1558107" y="2333067"/>
              <a:ext cx="167114" cy="464868"/>
            </a:xfrm>
            <a:custGeom>
              <a:avLst/>
              <a:gdLst/>
              <a:ahLst/>
              <a:cxnLst/>
              <a:rect l="l" t="t" r="r" b="b"/>
              <a:pathLst>
                <a:path w="10538" h="29314" extrusionOk="0">
                  <a:moveTo>
                    <a:pt x="1" y="0"/>
                  </a:moveTo>
                  <a:lnTo>
                    <a:pt x="1" y="23213"/>
                  </a:lnTo>
                  <a:lnTo>
                    <a:pt x="10538" y="29314"/>
                  </a:lnTo>
                  <a:lnTo>
                    <a:pt x="10538" y="602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34"/>
            <p:cNvSpPr/>
            <p:nvPr/>
          </p:nvSpPr>
          <p:spPr>
            <a:xfrm>
              <a:off x="1725195" y="2372013"/>
              <a:ext cx="103031" cy="425920"/>
            </a:xfrm>
            <a:custGeom>
              <a:avLst/>
              <a:gdLst/>
              <a:ahLst/>
              <a:cxnLst/>
              <a:rect l="l" t="t" r="r" b="b"/>
              <a:pathLst>
                <a:path w="6497" h="26858" extrusionOk="0">
                  <a:moveTo>
                    <a:pt x="6497" y="0"/>
                  </a:moveTo>
                  <a:lnTo>
                    <a:pt x="1" y="3565"/>
                  </a:lnTo>
                  <a:lnTo>
                    <a:pt x="1" y="26858"/>
                  </a:lnTo>
                  <a:lnTo>
                    <a:pt x="6497" y="23213"/>
                  </a:lnTo>
                  <a:lnTo>
                    <a:pt x="649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8" name="Google Shape;378;p34"/>
            <p:cNvSpPr/>
            <p:nvPr/>
          </p:nvSpPr>
          <p:spPr>
            <a:xfrm>
              <a:off x="1558107" y="2275267"/>
              <a:ext cx="270129" cy="153302"/>
            </a:xfrm>
            <a:custGeom>
              <a:avLst/>
              <a:gdLst/>
              <a:ahLst/>
              <a:cxnLst/>
              <a:rect l="l" t="t" r="r" b="b"/>
              <a:pathLst>
                <a:path w="17034" h="9667" extrusionOk="0">
                  <a:moveTo>
                    <a:pt x="6497" y="1"/>
                  </a:moveTo>
                  <a:lnTo>
                    <a:pt x="1" y="3645"/>
                  </a:lnTo>
                  <a:lnTo>
                    <a:pt x="10538" y="9666"/>
                  </a:lnTo>
                  <a:lnTo>
                    <a:pt x="17034" y="6101"/>
                  </a:lnTo>
                  <a:lnTo>
                    <a:pt x="6497" y="1"/>
                  </a:lnTo>
                  <a:close/>
                </a:path>
              </a:pathLst>
            </a:custGeom>
            <a:solidFill>
              <a:srgbClr val="FFDFCD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9" name="Google Shape;379;p34"/>
            <p:cNvSpPr/>
            <p:nvPr/>
          </p:nvSpPr>
          <p:spPr>
            <a:xfrm>
              <a:off x="1306849" y="2630805"/>
              <a:ext cx="221143" cy="150780"/>
            </a:xfrm>
            <a:custGeom>
              <a:avLst/>
              <a:gdLst/>
              <a:ahLst/>
              <a:cxnLst/>
              <a:rect l="l" t="t" r="r" b="b"/>
              <a:pathLst>
                <a:path w="13945" h="9508" extrusionOk="0">
                  <a:moveTo>
                    <a:pt x="1" y="1"/>
                  </a:moveTo>
                  <a:lnTo>
                    <a:pt x="1" y="1506"/>
                  </a:lnTo>
                  <a:lnTo>
                    <a:pt x="13944" y="9508"/>
                  </a:lnTo>
                  <a:lnTo>
                    <a:pt x="13944" y="800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80" name="Google Shape;380;p34"/>
            <p:cNvSpPr/>
            <p:nvPr/>
          </p:nvSpPr>
          <p:spPr>
            <a:xfrm>
              <a:off x="1527963" y="2624525"/>
              <a:ext cx="223649" cy="157060"/>
            </a:xfrm>
            <a:custGeom>
              <a:avLst/>
              <a:gdLst/>
              <a:ahLst/>
              <a:cxnLst/>
              <a:rect l="l" t="t" r="r" b="b"/>
              <a:pathLst>
                <a:path w="14103" h="9904" extrusionOk="0">
                  <a:moveTo>
                    <a:pt x="14102" y="1"/>
                  </a:moveTo>
                  <a:lnTo>
                    <a:pt x="0" y="8398"/>
                  </a:lnTo>
                  <a:lnTo>
                    <a:pt x="0" y="9904"/>
                  </a:lnTo>
                  <a:lnTo>
                    <a:pt x="14102" y="1585"/>
                  </a:lnTo>
                  <a:lnTo>
                    <a:pt x="1410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81" name="Google Shape;381;p34"/>
            <p:cNvSpPr/>
            <p:nvPr/>
          </p:nvSpPr>
          <p:spPr>
            <a:xfrm>
              <a:off x="1306849" y="2496382"/>
              <a:ext cx="444776" cy="261344"/>
            </a:xfrm>
            <a:custGeom>
              <a:avLst/>
              <a:gdLst/>
              <a:ahLst/>
              <a:cxnLst/>
              <a:rect l="l" t="t" r="r" b="b"/>
              <a:pathLst>
                <a:path w="28047" h="16480" extrusionOk="0">
                  <a:moveTo>
                    <a:pt x="14182" y="1"/>
                  </a:moveTo>
                  <a:lnTo>
                    <a:pt x="1" y="8398"/>
                  </a:lnTo>
                  <a:lnTo>
                    <a:pt x="13944" y="16479"/>
                  </a:lnTo>
                  <a:lnTo>
                    <a:pt x="28046" y="8082"/>
                  </a:lnTo>
                  <a:lnTo>
                    <a:pt x="1418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82" name="Google Shape;382;p34"/>
            <p:cNvSpPr/>
            <p:nvPr/>
          </p:nvSpPr>
          <p:spPr>
            <a:xfrm>
              <a:off x="1462631" y="2540354"/>
              <a:ext cx="227423" cy="128483"/>
            </a:xfrm>
            <a:custGeom>
              <a:avLst/>
              <a:gdLst/>
              <a:ahLst/>
              <a:cxnLst/>
              <a:rect l="l" t="t" r="r" b="b"/>
              <a:pathLst>
                <a:path w="14341" h="8102" extrusionOk="0">
                  <a:moveTo>
                    <a:pt x="9111" y="0"/>
                  </a:moveTo>
                  <a:lnTo>
                    <a:pt x="1427" y="4437"/>
                  </a:lnTo>
                  <a:cubicBezTo>
                    <a:pt x="1" y="5309"/>
                    <a:pt x="1" y="6576"/>
                    <a:pt x="1427" y="7448"/>
                  </a:cubicBezTo>
                  <a:cubicBezTo>
                    <a:pt x="2140" y="7883"/>
                    <a:pt x="3090" y="8101"/>
                    <a:pt x="4041" y="8101"/>
                  </a:cubicBezTo>
                  <a:cubicBezTo>
                    <a:pt x="4992" y="8101"/>
                    <a:pt x="5942" y="7883"/>
                    <a:pt x="6655" y="7448"/>
                  </a:cubicBezTo>
                  <a:lnTo>
                    <a:pt x="14340" y="3011"/>
                  </a:lnTo>
                  <a:lnTo>
                    <a:pt x="911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83" name="Google Shape;383;p34"/>
            <p:cNvSpPr/>
            <p:nvPr/>
          </p:nvSpPr>
          <p:spPr>
            <a:xfrm>
              <a:off x="1409874" y="2534075"/>
              <a:ext cx="283942" cy="167114"/>
            </a:xfrm>
            <a:custGeom>
              <a:avLst/>
              <a:gdLst/>
              <a:ahLst/>
              <a:cxnLst/>
              <a:rect l="l" t="t" r="r" b="b"/>
              <a:pathLst>
                <a:path w="17905" h="10538" extrusionOk="0">
                  <a:moveTo>
                    <a:pt x="9428" y="476"/>
                  </a:moveTo>
                  <a:cubicBezTo>
                    <a:pt x="11092" y="476"/>
                    <a:pt x="12676" y="793"/>
                    <a:pt x="13785" y="1506"/>
                  </a:cubicBezTo>
                  <a:lnTo>
                    <a:pt x="15687" y="2615"/>
                  </a:lnTo>
                  <a:cubicBezTo>
                    <a:pt x="16796" y="3249"/>
                    <a:pt x="17430" y="4041"/>
                    <a:pt x="17430" y="4912"/>
                  </a:cubicBezTo>
                  <a:cubicBezTo>
                    <a:pt x="17430" y="5863"/>
                    <a:pt x="16796" y="6655"/>
                    <a:pt x="15687" y="7289"/>
                  </a:cubicBezTo>
                  <a:lnTo>
                    <a:pt x="12755" y="9032"/>
                  </a:lnTo>
                  <a:cubicBezTo>
                    <a:pt x="11567" y="9666"/>
                    <a:pt x="10062" y="10062"/>
                    <a:pt x="8398" y="10062"/>
                  </a:cubicBezTo>
                  <a:cubicBezTo>
                    <a:pt x="6734" y="10062"/>
                    <a:pt x="5229" y="9666"/>
                    <a:pt x="4041" y="9032"/>
                  </a:cubicBezTo>
                  <a:lnTo>
                    <a:pt x="2139" y="7923"/>
                  </a:lnTo>
                  <a:cubicBezTo>
                    <a:pt x="1030" y="7289"/>
                    <a:pt x="475" y="6418"/>
                    <a:pt x="475" y="5546"/>
                  </a:cubicBezTo>
                  <a:cubicBezTo>
                    <a:pt x="475" y="4675"/>
                    <a:pt x="1030" y="3803"/>
                    <a:pt x="2139" y="3169"/>
                  </a:cubicBezTo>
                  <a:lnTo>
                    <a:pt x="5150" y="1506"/>
                  </a:lnTo>
                  <a:cubicBezTo>
                    <a:pt x="6259" y="793"/>
                    <a:pt x="7843" y="476"/>
                    <a:pt x="9428" y="476"/>
                  </a:cubicBezTo>
                  <a:close/>
                  <a:moveTo>
                    <a:pt x="9428" y="0"/>
                  </a:moveTo>
                  <a:cubicBezTo>
                    <a:pt x="7764" y="0"/>
                    <a:pt x="6100" y="396"/>
                    <a:pt x="4912" y="1030"/>
                  </a:cubicBezTo>
                  <a:lnTo>
                    <a:pt x="1901" y="2773"/>
                  </a:lnTo>
                  <a:cubicBezTo>
                    <a:pt x="634" y="3486"/>
                    <a:pt x="0" y="4516"/>
                    <a:pt x="0" y="5546"/>
                  </a:cubicBezTo>
                  <a:cubicBezTo>
                    <a:pt x="0" y="6655"/>
                    <a:pt x="634" y="7606"/>
                    <a:pt x="1901" y="8319"/>
                  </a:cubicBezTo>
                  <a:lnTo>
                    <a:pt x="3803" y="9428"/>
                  </a:lnTo>
                  <a:cubicBezTo>
                    <a:pt x="5070" y="10141"/>
                    <a:pt x="6655" y="10537"/>
                    <a:pt x="8398" y="10537"/>
                  </a:cubicBezTo>
                  <a:cubicBezTo>
                    <a:pt x="10141" y="10537"/>
                    <a:pt x="11725" y="10141"/>
                    <a:pt x="12993" y="9428"/>
                  </a:cubicBezTo>
                  <a:lnTo>
                    <a:pt x="15924" y="7764"/>
                  </a:lnTo>
                  <a:cubicBezTo>
                    <a:pt x="17192" y="6972"/>
                    <a:pt x="17905" y="6021"/>
                    <a:pt x="17905" y="4912"/>
                  </a:cubicBezTo>
                  <a:cubicBezTo>
                    <a:pt x="17905" y="3882"/>
                    <a:pt x="17192" y="2932"/>
                    <a:pt x="15924" y="2139"/>
                  </a:cubicBezTo>
                  <a:lnTo>
                    <a:pt x="14023" y="1030"/>
                  </a:lnTo>
                  <a:cubicBezTo>
                    <a:pt x="12835" y="396"/>
                    <a:pt x="11171" y="0"/>
                    <a:pt x="94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84" name="Google Shape;384;p34"/>
            <p:cNvSpPr/>
            <p:nvPr/>
          </p:nvSpPr>
          <p:spPr>
            <a:xfrm>
              <a:off x="1505350" y="2506435"/>
              <a:ext cx="61578" cy="96133"/>
            </a:xfrm>
            <a:custGeom>
              <a:avLst/>
              <a:gdLst/>
              <a:ahLst/>
              <a:cxnLst/>
              <a:rect l="l" t="t" r="r" b="b"/>
              <a:pathLst>
                <a:path w="3883" h="6062" extrusionOk="0">
                  <a:moveTo>
                    <a:pt x="0" y="0"/>
                  </a:moveTo>
                  <a:lnTo>
                    <a:pt x="0" y="4912"/>
                  </a:lnTo>
                  <a:cubicBezTo>
                    <a:pt x="0" y="5229"/>
                    <a:pt x="159" y="5546"/>
                    <a:pt x="555" y="5705"/>
                  </a:cubicBezTo>
                  <a:cubicBezTo>
                    <a:pt x="951" y="5942"/>
                    <a:pt x="1446" y="6061"/>
                    <a:pt x="1941" y="6061"/>
                  </a:cubicBezTo>
                  <a:cubicBezTo>
                    <a:pt x="2436" y="6061"/>
                    <a:pt x="2931" y="5942"/>
                    <a:pt x="3328" y="5705"/>
                  </a:cubicBezTo>
                  <a:cubicBezTo>
                    <a:pt x="3724" y="5546"/>
                    <a:pt x="3882" y="5229"/>
                    <a:pt x="3882" y="4912"/>
                  </a:cubicBezTo>
                  <a:lnTo>
                    <a:pt x="3882" y="0"/>
                  </a:lnTo>
                  <a:cubicBezTo>
                    <a:pt x="3882" y="317"/>
                    <a:pt x="3724" y="634"/>
                    <a:pt x="3328" y="793"/>
                  </a:cubicBezTo>
                  <a:cubicBezTo>
                    <a:pt x="2931" y="1030"/>
                    <a:pt x="2436" y="1149"/>
                    <a:pt x="1941" y="1149"/>
                  </a:cubicBezTo>
                  <a:cubicBezTo>
                    <a:pt x="1446" y="1149"/>
                    <a:pt x="951" y="1030"/>
                    <a:pt x="555" y="793"/>
                  </a:cubicBezTo>
                  <a:cubicBezTo>
                    <a:pt x="159" y="634"/>
                    <a:pt x="0" y="317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85" name="Google Shape;385;p34"/>
            <p:cNvSpPr/>
            <p:nvPr/>
          </p:nvSpPr>
          <p:spPr>
            <a:xfrm>
              <a:off x="1505350" y="2489167"/>
              <a:ext cx="61578" cy="35507"/>
            </a:xfrm>
            <a:custGeom>
              <a:avLst/>
              <a:gdLst/>
              <a:ahLst/>
              <a:cxnLst/>
              <a:rect l="l" t="t" r="r" b="b"/>
              <a:pathLst>
                <a:path w="3883" h="2239" extrusionOk="0">
                  <a:moveTo>
                    <a:pt x="1941" y="0"/>
                  </a:moveTo>
                  <a:cubicBezTo>
                    <a:pt x="1446" y="0"/>
                    <a:pt x="951" y="99"/>
                    <a:pt x="555" y="297"/>
                  </a:cubicBezTo>
                  <a:cubicBezTo>
                    <a:pt x="159" y="535"/>
                    <a:pt x="0" y="852"/>
                    <a:pt x="0" y="1089"/>
                  </a:cubicBezTo>
                  <a:cubicBezTo>
                    <a:pt x="0" y="1406"/>
                    <a:pt x="159" y="1723"/>
                    <a:pt x="555" y="1882"/>
                  </a:cubicBezTo>
                  <a:cubicBezTo>
                    <a:pt x="951" y="2119"/>
                    <a:pt x="1446" y="2238"/>
                    <a:pt x="1941" y="2238"/>
                  </a:cubicBezTo>
                  <a:cubicBezTo>
                    <a:pt x="2436" y="2238"/>
                    <a:pt x="2931" y="2119"/>
                    <a:pt x="3328" y="1882"/>
                  </a:cubicBezTo>
                  <a:cubicBezTo>
                    <a:pt x="3724" y="1723"/>
                    <a:pt x="3882" y="1406"/>
                    <a:pt x="3882" y="1089"/>
                  </a:cubicBezTo>
                  <a:cubicBezTo>
                    <a:pt x="3882" y="931"/>
                    <a:pt x="3803" y="693"/>
                    <a:pt x="3565" y="456"/>
                  </a:cubicBezTo>
                  <a:cubicBezTo>
                    <a:pt x="3486" y="456"/>
                    <a:pt x="3407" y="376"/>
                    <a:pt x="3328" y="297"/>
                  </a:cubicBezTo>
                  <a:cubicBezTo>
                    <a:pt x="2931" y="99"/>
                    <a:pt x="2436" y="0"/>
                    <a:pt x="1941" y="0"/>
                  </a:cubicBezTo>
                  <a:close/>
                </a:path>
              </a:pathLst>
            </a:custGeom>
            <a:solidFill>
              <a:srgbClr val="688DD4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86" name="Google Shape;386;p34"/>
            <p:cNvSpPr/>
            <p:nvPr/>
          </p:nvSpPr>
          <p:spPr>
            <a:xfrm>
              <a:off x="1432486" y="2377039"/>
              <a:ext cx="207315" cy="170254"/>
            </a:xfrm>
            <a:custGeom>
              <a:avLst/>
              <a:gdLst/>
              <a:ahLst/>
              <a:cxnLst/>
              <a:rect l="l" t="t" r="r" b="b"/>
              <a:pathLst>
                <a:path w="13073" h="10736" extrusionOk="0">
                  <a:moveTo>
                    <a:pt x="0" y="0"/>
                  </a:moveTo>
                  <a:lnTo>
                    <a:pt x="0" y="6972"/>
                  </a:lnTo>
                  <a:cubicBezTo>
                    <a:pt x="0" y="7923"/>
                    <a:pt x="634" y="8953"/>
                    <a:pt x="1902" y="9666"/>
                  </a:cubicBezTo>
                  <a:cubicBezTo>
                    <a:pt x="3169" y="10379"/>
                    <a:pt x="4853" y="10735"/>
                    <a:pt x="6536" y="10735"/>
                  </a:cubicBezTo>
                  <a:cubicBezTo>
                    <a:pt x="8220" y="10735"/>
                    <a:pt x="9903" y="10379"/>
                    <a:pt x="11171" y="9666"/>
                  </a:cubicBezTo>
                  <a:cubicBezTo>
                    <a:pt x="12438" y="8953"/>
                    <a:pt x="13072" y="7923"/>
                    <a:pt x="13072" y="6972"/>
                  </a:cubicBezTo>
                  <a:lnTo>
                    <a:pt x="13072" y="0"/>
                  </a:lnTo>
                  <a:cubicBezTo>
                    <a:pt x="13072" y="1030"/>
                    <a:pt x="12438" y="1981"/>
                    <a:pt x="11171" y="2694"/>
                  </a:cubicBezTo>
                  <a:cubicBezTo>
                    <a:pt x="9903" y="3446"/>
                    <a:pt x="8220" y="3823"/>
                    <a:pt x="6536" y="3823"/>
                  </a:cubicBezTo>
                  <a:cubicBezTo>
                    <a:pt x="4853" y="3823"/>
                    <a:pt x="3169" y="3446"/>
                    <a:pt x="1902" y="2694"/>
                  </a:cubicBezTo>
                  <a:cubicBezTo>
                    <a:pt x="634" y="1981"/>
                    <a:pt x="0" y="1030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34"/>
            <p:cNvSpPr/>
            <p:nvPr/>
          </p:nvSpPr>
          <p:spPr>
            <a:xfrm>
              <a:off x="1432486" y="2317669"/>
              <a:ext cx="207315" cy="119999"/>
            </a:xfrm>
            <a:custGeom>
              <a:avLst/>
              <a:gdLst/>
              <a:ahLst/>
              <a:cxnLst/>
              <a:rect l="l" t="t" r="r" b="b"/>
              <a:pathLst>
                <a:path w="13073" h="7567" extrusionOk="0">
                  <a:moveTo>
                    <a:pt x="6536" y="1"/>
                  </a:moveTo>
                  <a:cubicBezTo>
                    <a:pt x="4853" y="1"/>
                    <a:pt x="3169" y="377"/>
                    <a:pt x="1902" y="1130"/>
                  </a:cubicBezTo>
                  <a:cubicBezTo>
                    <a:pt x="634" y="1843"/>
                    <a:pt x="0" y="2794"/>
                    <a:pt x="0" y="3744"/>
                  </a:cubicBezTo>
                  <a:cubicBezTo>
                    <a:pt x="0" y="4774"/>
                    <a:pt x="634" y="5725"/>
                    <a:pt x="1902" y="6438"/>
                  </a:cubicBezTo>
                  <a:cubicBezTo>
                    <a:pt x="3169" y="7190"/>
                    <a:pt x="4853" y="7567"/>
                    <a:pt x="6536" y="7567"/>
                  </a:cubicBezTo>
                  <a:cubicBezTo>
                    <a:pt x="8220" y="7567"/>
                    <a:pt x="9903" y="7190"/>
                    <a:pt x="11171" y="6438"/>
                  </a:cubicBezTo>
                  <a:cubicBezTo>
                    <a:pt x="12438" y="5725"/>
                    <a:pt x="13072" y="4774"/>
                    <a:pt x="13072" y="3744"/>
                  </a:cubicBezTo>
                  <a:cubicBezTo>
                    <a:pt x="13072" y="3031"/>
                    <a:pt x="12676" y="2239"/>
                    <a:pt x="11884" y="1605"/>
                  </a:cubicBezTo>
                  <a:cubicBezTo>
                    <a:pt x="11646" y="1447"/>
                    <a:pt x="11409" y="1288"/>
                    <a:pt x="11171" y="1130"/>
                  </a:cubicBezTo>
                  <a:cubicBezTo>
                    <a:pt x="9903" y="377"/>
                    <a:pt x="8220" y="1"/>
                    <a:pt x="65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88" name="Google Shape;388;p34"/>
            <p:cNvSpPr/>
            <p:nvPr/>
          </p:nvSpPr>
          <p:spPr>
            <a:xfrm>
              <a:off x="1407352" y="2252654"/>
              <a:ext cx="168367" cy="145769"/>
            </a:xfrm>
            <a:custGeom>
              <a:avLst/>
              <a:gdLst/>
              <a:ahLst/>
              <a:cxnLst/>
              <a:rect l="l" t="t" r="r" b="b"/>
              <a:pathLst>
                <a:path w="10617" h="9192" extrusionOk="0">
                  <a:moveTo>
                    <a:pt x="1" y="1"/>
                  </a:moveTo>
                  <a:lnTo>
                    <a:pt x="1" y="3011"/>
                  </a:lnTo>
                  <a:lnTo>
                    <a:pt x="10617" y="9191"/>
                  </a:lnTo>
                  <a:lnTo>
                    <a:pt x="10617" y="610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89" name="Google Shape;389;p34"/>
            <p:cNvSpPr/>
            <p:nvPr/>
          </p:nvSpPr>
          <p:spPr>
            <a:xfrm>
              <a:off x="1575693" y="2324266"/>
              <a:ext cx="252542" cy="104300"/>
            </a:xfrm>
            <a:custGeom>
              <a:avLst/>
              <a:gdLst/>
              <a:ahLst/>
              <a:cxnLst/>
              <a:rect l="l" t="t" r="r" b="b"/>
              <a:pathLst>
                <a:path w="15925" h="6577" extrusionOk="0">
                  <a:moveTo>
                    <a:pt x="15925" y="1"/>
                  </a:moveTo>
                  <a:lnTo>
                    <a:pt x="1" y="1585"/>
                  </a:lnTo>
                  <a:lnTo>
                    <a:pt x="1" y="4675"/>
                  </a:lnTo>
                  <a:lnTo>
                    <a:pt x="9429" y="6576"/>
                  </a:lnTo>
                  <a:lnTo>
                    <a:pt x="15925" y="3011"/>
                  </a:lnTo>
                  <a:lnTo>
                    <a:pt x="1592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0" name="Google Shape;390;p34"/>
            <p:cNvSpPr/>
            <p:nvPr/>
          </p:nvSpPr>
          <p:spPr>
            <a:xfrm>
              <a:off x="1407352" y="2226283"/>
              <a:ext cx="420893" cy="123139"/>
            </a:xfrm>
            <a:custGeom>
              <a:avLst/>
              <a:gdLst/>
              <a:ahLst/>
              <a:cxnLst/>
              <a:rect l="l" t="t" r="r" b="b"/>
              <a:pathLst>
                <a:path w="26541" h="7765" extrusionOk="0">
                  <a:moveTo>
                    <a:pt x="15925" y="0"/>
                  </a:moveTo>
                  <a:lnTo>
                    <a:pt x="1" y="1664"/>
                  </a:lnTo>
                  <a:lnTo>
                    <a:pt x="10617" y="7764"/>
                  </a:lnTo>
                  <a:lnTo>
                    <a:pt x="26541" y="6180"/>
                  </a:lnTo>
                  <a:lnTo>
                    <a:pt x="1592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1" name="Google Shape;391;p34"/>
            <p:cNvSpPr/>
            <p:nvPr/>
          </p:nvSpPr>
          <p:spPr>
            <a:xfrm>
              <a:off x="1251571" y="2148392"/>
              <a:ext cx="400801" cy="194755"/>
            </a:xfrm>
            <a:custGeom>
              <a:avLst/>
              <a:gdLst/>
              <a:ahLst/>
              <a:cxnLst/>
              <a:rect l="l" t="t" r="r" b="b"/>
              <a:pathLst>
                <a:path w="25274" h="12281" extrusionOk="0">
                  <a:moveTo>
                    <a:pt x="14816" y="0"/>
                  </a:moveTo>
                  <a:lnTo>
                    <a:pt x="6339" y="1347"/>
                  </a:lnTo>
                  <a:lnTo>
                    <a:pt x="1" y="12280"/>
                  </a:lnTo>
                  <a:lnTo>
                    <a:pt x="25273" y="6101"/>
                  </a:lnTo>
                  <a:lnTo>
                    <a:pt x="1481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2" name="Google Shape;392;p34"/>
            <p:cNvSpPr/>
            <p:nvPr/>
          </p:nvSpPr>
          <p:spPr>
            <a:xfrm>
              <a:off x="1418659" y="2245122"/>
              <a:ext cx="233703" cy="193502"/>
            </a:xfrm>
            <a:custGeom>
              <a:avLst/>
              <a:gdLst/>
              <a:ahLst/>
              <a:cxnLst/>
              <a:rect l="l" t="t" r="r" b="b"/>
              <a:pathLst>
                <a:path w="14737" h="12202" extrusionOk="0">
                  <a:moveTo>
                    <a:pt x="14736" y="1"/>
                  </a:moveTo>
                  <a:lnTo>
                    <a:pt x="6259" y="1268"/>
                  </a:lnTo>
                  <a:lnTo>
                    <a:pt x="1" y="12201"/>
                  </a:lnTo>
                  <a:lnTo>
                    <a:pt x="14736" y="3724"/>
                  </a:lnTo>
                  <a:lnTo>
                    <a:pt x="1473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3" name="Google Shape;393;p34"/>
            <p:cNvSpPr/>
            <p:nvPr/>
          </p:nvSpPr>
          <p:spPr>
            <a:xfrm>
              <a:off x="1383487" y="2242617"/>
              <a:ext cx="140726" cy="218622"/>
            </a:xfrm>
            <a:custGeom>
              <a:avLst/>
              <a:gdLst/>
              <a:ahLst/>
              <a:cxnLst/>
              <a:rect l="l" t="t" r="r" b="b"/>
              <a:pathLst>
                <a:path w="8874" h="13786" extrusionOk="0">
                  <a:moveTo>
                    <a:pt x="7527" y="0"/>
                  </a:moveTo>
                  <a:lnTo>
                    <a:pt x="0" y="13072"/>
                  </a:lnTo>
                  <a:lnTo>
                    <a:pt x="1426" y="13785"/>
                  </a:lnTo>
                  <a:lnTo>
                    <a:pt x="2219" y="12359"/>
                  </a:lnTo>
                  <a:lnTo>
                    <a:pt x="8477" y="1426"/>
                  </a:lnTo>
                  <a:lnTo>
                    <a:pt x="8874" y="792"/>
                  </a:lnTo>
                  <a:lnTo>
                    <a:pt x="752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4" name="Google Shape;394;p34"/>
            <p:cNvSpPr/>
            <p:nvPr/>
          </p:nvSpPr>
          <p:spPr>
            <a:xfrm>
              <a:off x="1217652" y="2147139"/>
              <a:ext cx="285210" cy="302797"/>
            </a:xfrm>
            <a:custGeom>
              <a:avLst/>
              <a:gdLst/>
              <a:ahLst/>
              <a:cxnLst/>
              <a:rect l="l" t="t" r="r" b="b"/>
              <a:pathLst>
                <a:path w="17985" h="19094" extrusionOk="0">
                  <a:moveTo>
                    <a:pt x="7448" y="0"/>
                  </a:moveTo>
                  <a:lnTo>
                    <a:pt x="1" y="12914"/>
                  </a:lnTo>
                  <a:lnTo>
                    <a:pt x="10617" y="19093"/>
                  </a:lnTo>
                  <a:lnTo>
                    <a:pt x="17985" y="6021"/>
                  </a:lnTo>
                  <a:lnTo>
                    <a:pt x="744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5" name="Google Shape;395;p34"/>
            <p:cNvSpPr/>
            <p:nvPr/>
          </p:nvSpPr>
          <p:spPr>
            <a:xfrm>
              <a:off x="1169922" y="2163457"/>
              <a:ext cx="179674" cy="148592"/>
            </a:xfrm>
            <a:custGeom>
              <a:avLst/>
              <a:gdLst/>
              <a:ahLst/>
              <a:cxnLst/>
              <a:rect l="l" t="t" r="r" b="b"/>
              <a:pathLst>
                <a:path w="11330" h="9370" extrusionOk="0">
                  <a:moveTo>
                    <a:pt x="2773" y="1"/>
                  </a:moveTo>
                  <a:lnTo>
                    <a:pt x="0" y="4596"/>
                  </a:lnTo>
                  <a:lnTo>
                    <a:pt x="7685" y="9191"/>
                  </a:lnTo>
                  <a:cubicBezTo>
                    <a:pt x="7923" y="9310"/>
                    <a:pt x="8180" y="9369"/>
                    <a:pt x="8447" y="9369"/>
                  </a:cubicBezTo>
                  <a:cubicBezTo>
                    <a:pt x="8715" y="9369"/>
                    <a:pt x="8992" y="9310"/>
                    <a:pt x="9269" y="9191"/>
                  </a:cubicBezTo>
                  <a:cubicBezTo>
                    <a:pt x="10458" y="8636"/>
                    <a:pt x="11329" y="7210"/>
                    <a:pt x="11171" y="5943"/>
                  </a:cubicBezTo>
                  <a:cubicBezTo>
                    <a:pt x="11092" y="5230"/>
                    <a:pt x="10775" y="4675"/>
                    <a:pt x="10299" y="4517"/>
                  </a:cubicBezTo>
                  <a:lnTo>
                    <a:pt x="277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6" name="Google Shape;396;p34"/>
            <p:cNvSpPr/>
            <p:nvPr/>
          </p:nvSpPr>
          <p:spPr>
            <a:xfrm>
              <a:off x="1154842" y="2159540"/>
              <a:ext cx="70379" cy="78752"/>
            </a:xfrm>
            <a:custGeom>
              <a:avLst/>
              <a:gdLst/>
              <a:ahLst/>
              <a:cxnLst/>
              <a:rect l="l" t="t" r="r" b="b"/>
              <a:pathLst>
                <a:path w="4438" h="4966" extrusionOk="0">
                  <a:moveTo>
                    <a:pt x="2798" y="0"/>
                  </a:moveTo>
                  <a:cubicBezTo>
                    <a:pt x="2541" y="0"/>
                    <a:pt x="2266" y="55"/>
                    <a:pt x="1981" y="169"/>
                  </a:cubicBezTo>
                  <a:cubicBezTo>
                    <a:pt x="872" y="723"/>
                    <a:pt x="0" y="2149"/>
                    <a:pt x="80" y="3417"/>
                  </a:cubicBezTo>
                  <a:cubicBezTo>
                    <a:pt x="139" y="4371"/>
                    <a:pt x="782" y="4966"/>
                    <a:pt x="1569" y="4966"/>
                  </a:cubicBezTo>
                  <a:cubicBezTo>
                    <a:pt x="1828" y="4966"/>
                    <a:pt x="2102" y="4901"/>
                    <a:pt x="2377" y="4764"/>
                  </a:cubicBezTo>
                  <a:cubicBezTo>
                    <a:pt x="3566" y="4288"/>
                    <a:pt x="4437" y="2783"/>
                    <a:pt x="4358" y="1516"/>
                  </a:cubicBezTo>
                  <a:cubicBezTo>
                    <a:pt x="4237" y="552"/>
                    <a:pt x="3613" y="0"/>
                    <a:pt x="2798" y="0"/>
                  </a:cubicBezTo>
                  <a:close/>
                </a:path>
              </a:pathLst>
            </a:custGeom>
            <a:solidFill>
              <a:srgbClr val="135665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34"/>
            <p:cNvSpPr/>
            <p:nvPr/>
          </p:nvSpPr>
          <p:spPr>
            <a:xfrm>
              <a:off x="1167401" y="2174287"/>
              <a:ext cx="43991" cy="48907"/>
            </a:xfrm>
            <a:custGeom>
              <a:avLst/>
              <a:gdLst/>
              <a:ahLst/>
              <a:cxnLst/>
              <a:rect l="l" t="t" r="r" b="b"/>
              <a:pathLst>
                <a:path w="2774" h="3084" extrusionOk="0">
                  <a:moveTo>
                    <a:pt x="1761" y="1"/>
                  </a:moveTo>
                  <a:cubicBezTo>
                    <a:pt x="1603" y="1"/>
                    <a:pt x="1435" y="36"/>
                    <a:pt x="1268" y="110"/>
                  </a:cubicBezTo>
                  <a:cubicBezTo>
                    <a:pt x="555" y="427"/>
                    <a:pt x="1" y="1378"/>
                    <a:pt x="80" y="2170"/>
                  </a:cubicBezTo>
                  <a:cubicBezTo>
                    <a:pt x="139" y="2758"/>
                    <a:pt x="502" y="3084"/>
                    <a:pt x="977" y="3084"/>
                  </a:cubicBezTo>
                  <a:cubicBezTo>
                    <a:pt x="1143" y="3084"/>
                    <a:pt x="1322" y="3044"/>
                    <a:pt x="1506" y="2962"/>
                  </a:cubicBezTo>
                  <a:cubicBezTo>
                    <a:pt x="2219" y="2645"/>
                    <a:pt x="2774" y="1774"/>
                    <a:pt x="2694" y="982"/>
                  </a:cubicBezTo>
                  <a:cubicBezTo>
                    <a:pt x="2694" y="375"/>
                    <a:pt x="2276" y="1"/>
                    <a:pt x="1761" y="1"/>
                  </a:cubicBezTo>
                  <a:close/>
                </a:path>
              </a:pathLst>
            </a:custGeom>
            <a:solidFill>
              <a:srgbClr val="434341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8" name="Google Shape;398;p34"/>
            <p:cNvSpPr/>
            <p:nvPr/>
          </p:nvSpPr>
          <p:spPr>
            <a:xfrm>
              <a:off x="1257850" y="2213709"/>
              <a:ext cx="178421" cy="148592"/>
            </a:xfrm>
            <a:custGeom>
              <a:avLst/>
              <a:gdLst/>
              <a:ahLst/>
              <a:cxnLst/>
              <a:rect l="l" t="t" r="r" b="b"/>
              <a:pathLst>
                <a:path w="11251" h="9370" extrusionOk="0">
                  <a:moveTo>
                    <a:pt x="2695" y="1"/>
                  </a:moveTo>
                  <a:lnTo>
                    <a:pt x="1" y="4596"/>
                  </a:lnTo>
                  <a:lnTo>
                    <a:pt x="7686" y="9191"/>
                  </a:lnTo>
                  <a:cubicBezTo>
                    <a:pt x="7884" y="9310"/>
                    <a:pt x="8121" y="9369"/>
                    <a:pt x="8379" y="9369"/>
                  </a:cubicBezTo>
                  <a:cubicBezTo>
                    <a:pt x="8636" y="9369"/>
                    <a:pt x="8914" y="9310"/>
                    <a:pt x="9191" y="9191"/>
                  </a:cubicBezTo>
                  <a:cubicBezTo>
                    <a:pt x="10379" y="8636"/>
                    <a:pt x="11251" y="7210"/>
                    <a:pt x="11172" y="5943"/>
                  </a:cubicBezTo>
                  <a:cubicBezTo>
                    <a:pt x="11092" y="5230"/>
                    <a:pt x="10775" y="4675"/>
                    <a:pt x="10221" y="4517"/>
                  </a:cubicBezTo>
                  <a:lnTo>
                    <a:pt x="269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9" name="Google Shape;399;p34"/>
            <p:cNvSpPr/>
            <p:nvPr/>
          </p:nvSpPr>
          <p:spPr>
            <a:xfrm>
              <a:off x="1241517" y="2209935"/>
              <a:ext cx="72884" cy="76104"/>
            </a:xfrm>
            <a:custGeom>
              <a:avLst/>
              <a:gdLst/>
              <a:ahLst/>
              <a:cxnLst/>
              <a:rect l="l" t="t" r="r" b="b"/>
              <a:pathLst>
                <a:path w="4596" h="4799" extrusionOk="0">
                  <a:moveTo>
                    <a:pt x="2786" y="1"/>
                  </a:moveTo>
                  <a:cubicBezTo>
                    <a:pt x="2557" y="1"/>
                    <a:pt x="2313" y="52"/>
                    <a:pt x="2061" y="160"/>
                  </a:cubicBezTo>
                  <a:cubicBezTo>
                    <a:pt x="872" y="714"/>
                    <a:pt x="1" y="2140"/>
                    <a:pt x="80" y="3408"/>
                  </a:cubicBezTo>
                  <a:cubicBezTo>
                    <a:pt x="211" y="4453"/>
                    <a:pt x="880" y="4798"/>
                    <a:pt x="1822" y="4798"/>
                  </a:cubicBezTo>
                  <a:cubicBezTo>
                    <a:pt x="2022" y="4798"/>
                    <a:pt x="2235" y="4783"/>
                    <a:pt x="2457" y="4755"/>
                  </a:cubicBezTo>
                  <a:cubicBezTo>
                    <a:pt x="3962" y="4676"/>
                    <a:pt x="4596" y="3012"/>
                    <a:pt x="4358" y="1507"/>
                  </a:cubicBezTo>
                  <a:cubicBezTo>
                    <a:pt x="4175" y="588"/>
                    <a:pt x="3565" y="1"/>
                    <a:pt x="27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0" name="Google Shape;400;p34"/>
            <p:cNvSpPr/>
            <p:nvPr/>
          </p:nvSpPr>
          <p:spPr>
            <a:xfrm>
              <a:off x="1255345" y="2224539"/>
              <a:ext cx="43991" cy="49446"/>
            </a:xfrm>
            <a:custGeom>
              <a:avLst/>
              <a:gdLst/>
              <a:ahLst/>
              <a:cxnLst/>
              <a:rect l="l" t="t" r="r" b="b"/>
              <a:pathLst>
                <a:path w="2774" h="3118" extrusionOk="0">
                  <a:moveTo>
                    <a:pt x="1750" y="1"/>
                  </a:moveTo>
                  <a:cubicBezTo>
                    <a:pt x="1598" y="1"/>
                    <a:pt x="1435" y="36"/>
                    <a:pt x="1268" y="110"/>
                  </a:cubicBezTo>
                  <a:cubicBezTo>
                    <a:pt x="555" y="427"/>
                    <a:pt x="0" y="1378"/>
                    <a:pt x="80" y="2170"/>
                  </a:cubicBezTo>
                  <a:cubicBezTo>
                    <a:pt x="80" y="2750"/>
                    <a:pt x="462" y="3118"/>
                    <a:pt x="946" y="3118"/>
                  </a:cubicBezTo>
                  <a:cubicBezTo>
                    <a:pt x="1124" y="3118"/>
                    <a:pt x="1315" y="3068"/>
                    <a:pt x="1506" y="2962"/>
                  </a:cubicBezTo>
                  <a:cubicBezTo>
                    <a:pt x="2219" y="2645"/>
                    <a:pt x="2773" y="1774"/>
                    <a:pt x="2694" y="982"/>
                  </a:cubicBezTo>
                  <a:cubicBezTo>
                    <a:pt x="2633" y="375"/>
                    <a:pt x="2248" y="1"/>
                    <a:pt x="17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1" name="Google Shape;401;p34"/>
            <p:cNvSpPr/>
            <p:nvPr/>
          </p:nvSpPr>
          <p:spPr>
            <a:xfrm>
              <a:off x="485238" y="4051766"/>
              <a:ext cx="159581" cy="131956"/>
            </a:xfrm>
            <a:custGeom>
              <a:avLst/>
              <a:gdLst/>
              <a:ahLst/>
              <a:cxnLst/>
              <a:rect l="l" t="t" r="r" b="b"/>
              <a:pathLst>
                <a:path w="10063" h="8321" extrusionOk="0">
                  <a:moveTo>
                    <a:pt x="7322" y="1"/>
                  </a:moveTo>
                  <a:cubicBezTo>
                    <a:pt x="6784" y="1"/>
                    <a:pt x="5826" y="263"/>
                    <a:pt x="4833" y="629"/>
                  </a:cubicBezTo>
                  <a:cubicBezTo>
                    <a:pt x="2932" y="1263"/>
                    <a:pt x="872" y="2134"/>
                    <a:pt x="872" y="2134"/>
                  </a:cubicBezTo>
                  <a:cubicBezTo>
                    <a:pt x="872" y="2134"/>
                    <a:pt x="714" y="2847"/>
                    <a:pt x="555" y="3798"/>
                  </a:cubicBezTo>
                  <a:cubicBezTo>
                    <a:pt x="555" y="4036"/>
                    <a:pt x="476" y="4194"/>
                    <a:pt x="476" y="4432"/>
                  </a:cubicBezTo>
                  <a:cubicBezTo>
                    <a:pt x="238" y="5858"/>
                    <a:pt x="1" y="7601"/>
                    <a:pt x="159" y="8076"/>
                  </a:cubicBezTo>
                  <a:cubicBezTo>
                    <a:pt x="238" y="8155"/>
                    <a:pt x="238" y="8234"/>
                    <a:pt x="317" y="8234"/>
                  </a:cubicBezTo>
                  <a:cubicBezTo>
                    <a:pt x="603" y="8234"/>
                    <a:pt x="1601" y="8320"/>
                    <a:pt x="2833" y="8320"/>
                  </a:cubicBezTo>
                  <a:cubicBezTo>
                    <a:pt x="3654" y="8320"/>
                    <a:pt x="4580" y="8282"/>
                    <a:pt x="5467" y="8155"/>
                  </a:cubicBezTo>
                  <a:cubicBezTo>
                    <a:pt x="6418" y="7997"/>
                    <a:pt x="7368" y="7759"/>
                    <a:pt x="8002" y="7363"/>
                  </a:cubicBezTo>
                  <a:cubicBezTo>
                    <a:pt x="9032" y="6808"/>
                    <a:pt x="9508" y="6016"/>
                    <a:pt x="9745" y="5224"/>
                  </a:cubicBezTo>
                  <a:cubicBezTo>
                    <a:pt x="10062" y="4194"/>
                    <a:pt x="9904" y="3323"/>
                    <a:pt x="9904" y="3323"/>
                  </a:cubicBezTo>
                  <a:lnTo>
                    <a:pt x="8874" y="2530"/>
                  </a:lnTo>
                  <a:lnTo>
                    <a:pt x="8478" y="2293"/>
                  </a:lnTo>
                  <a:lnTo>
                    <a:pt x="8002" y="1976"/>
                  </a:lnTo>
                  <a:cubicBezTo>
                    <a:pt x="8002" y="1976"/>
                    <a:pt x="7765" y="1263"/>
                    <a:pt x="7765" y="233"/>
                  </a:cubicBezTo>
                  <a:cubicBezTo>
                    <a:pt x="7765" y="71"/>
                    <a:pt x="7599" y="1"/>
                    <a:pt x="7322" y="1"/>
                  </a:cubicBezTo>
                  <a:close/>
                </a:path>
              </a:pathLst>
            </a:custGeom>
            <a:solidFill>
              <a:srgbClr val="135665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2" name="Google Shape;402;p34"/>
            <p:cNvSpPr/>
            <p:nvPr/>
          </p:nvSpPr>
          <p:spPr>
            <a:xfrm>
              <a:off x="458851" y="4096036"/>
              <a:ext cx="291506" cy="157377"/>
            </a:xfrm>
            <a:custGeom>
              <a:avLst/>
              <a:gdLst/>
              <a:ahLst/>
              <a:cxnLst/>
              <a:rect l="l" t="t" r="r" b="b"/>
              <a:pathLst>
                <a:path w="18382" h="9924" extrusionOk="0">
                  <a:moveTo>
                    <a:pt x="17100" y="1"/>
                  </a:moveTo>
                  <a:cubicBezTo>
                    <a:pt x="16014" y="1"/>
                    <a:pt x="13357" y="1262"/>
                    <a:pt x="11409" y="2311"/>
                  </a:cubicBezTo>
                  <a:cubicBezTo>
                    <a:pt x="10142" y="2945"/>
                    <a:pt x="9191" y="3499"/>
                    <a:pt x="9191" y="3499"/>
                  </a:cubicBezTo>
                  <a:lnTo>
                    <a:pt x="7131" y="3975"/>
                  </a:lnTo>
                  <a:lnTo>
                    <a:pt x="1823" y="5163"/>
                  </a:lnTo>
                  <a:lnTo>
                    <a:pt x="714" y="5401"/>
                  </a:lnTo>
                  <a:cubicBezTo>
                    <a:pt x="714" y="5401"/>
                    <a:pt x="476" y="6114"/>
                    <a:pt x="318" y="6748"/>
                  </a:cubicBezTo>
                  <a:cubicBezTo>
                    <a:pt x="159" y="7302"/>
                    <a:pt x="1" y="7857"/>
                    <a:pt x="1" y="8015"/>
                  </a:cubicBezTo>
                  <a:cubicBezTo>
                    <a:pt x="1" y="8174"/>
                    <a:pt x="1110" y="9362"/>
                    <a:pt x="2536" y="9758"/>
                  </a:cubicBezTo>
                  <a:cubicBezTo>
                    <a:pt x="2879" y="9856"/>
                    <a:pt x="3222" y="9924"/>
                    <a:pt x="3564" y="9924"/>
                  </a:cubicBezTo>
                  <a:cubicBezTo>
                    <a:pt x="3776" y="9924"/>
                    <a:pt x="3988" y="9898"/>
                    <a:pt x="4200" y="9837"/>
                  </a:cubicBezTo>
                  <a:cubicBezTo>
                    <a:pt x="5230" y="9600"/>
                    <a:pt x="6576" y="8570"/>
                    <a:pt x="7844" y="7619"/>
                  </a:cubicBezTo>
                  <a:lnTo>
                    <a:pt x="7844" y="6668"/>
                  </a:lnTo>
                  <a:cubicBezTo>
                    <a:pt x="7844" y="6668"/>
                    <a:pt x="9825" y="5401"/>
                    <a:pt x="10538" y="5401"/>
                  </a:cubicBezTo>
                  <a:cubicBezTo>
                    <a:pt x="11330" y="5401"/>
                    <a:pt x="16638" y="5084"/>
                    <a:pt x="17589" y="3024"/>
                  </a:cubicBezTo>
                  <a:cubicBezTo>
                    <a:pt x="18381" y="1202"/>
                    <a:pt x="18143" y="568"/>
                    <a:pt x="18064" y="410"/>
                  </a:cubicBezTo>
                  <a:cubicBezTo>
                    <a:pt x="17906" y="251"/>
                    <a:pt x="17668" y="93"/>
                    <a:pt x="17351" y="13"/>
                  </a:cubicBezTo>
                  <a:lnTo>
                    <a:pt x="17272" y="13"/>
                  </a:lnTo>
                  <a:cubicBezTo>
                    <a:pt x="17220" y="5"/>
                    <a:pt x="17163" y="1"/>
                    <a:pt x="171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3" name="Google Shape;403;p34"/>
            <p:cNvSpPr/>
            <p:nvPr/>
          </p:nvSpPr>
          <p:spPr>
            <a:xfrm>
              <a:off x="735523" y="4221166"/>
              <a:ext cx="289476" cy="167193"/>
            </a:xfrm>
            <a:custGeom>
              <a:avLst/>
              <a:gdLst/>
              <a:ahLst/>
              <a:cxnLst/>
              <a:rect l="l" t="t" r="r" b="b"/>
              <a:pathLst>
                <a:path w="18254" h="10543" extrusionOk="0">
                  <a:moveTo>
                    <a:pt x="16847" y="0"/>
                  </a:moveTo>
                  <a:cubicBezTo>
                    <a:pt x="16846" y="0"/>
                    <a:pt x="16855" y="14"/>
                    <a:pt x="16875" y="45"/>
                  </a:cubicBezTo>
                  <a:cubicBezTo>
                    <a:pt x="16880" y="55"/>
                    <a:pt x="16890" y="65"/>
                    <a:pt x="16903" y="77"/>
                  </a:cubicBezTo>
                  <a:lnTo>
                    <a:pt x="16903" y="77"/>
                  </a:lnTo>
                  <a:cubicBezTo>
                    <a:pt x="16870" y="30"/>
                    <a:pt x="16848" y="0"/>
                    <a:pt x="16847" y="0"/>
                  </a:cubicBezTo>
                  <a:close/>
                  <a:moveTo>
                    <a:pt x="16903" y="77"/>
                  </a:moveTo>
                  <a:cubicBezTo>
                    <a:pt x="17018" y="238"/>
                    <a:pt x="17271" y="599"/>
                    <a:pt x="17271" y="599"/>
                  </a:cubicBezTo>
                  <a:cubicBezTo>
                    <a:pt x="17222" y="591"/>
                    <a:pt x="17168" y="587"/>
                    <a:pt x="17109" y="587"/>
                  </a:cubicBezTo>
                  <a:cubicBezTo>
                    <a:pt x="16020" y="587"/>
                    <a:pt x="13287" y="1920"/>
                    <a:pt x="11409" y="2897"/>
                  </a:cubicBezTo>
                  <a:cubicBezTo>
                    <a:pt x="10141" y="3610"/>
                    <a:pt x="9191" y="4165"/>
                    <a:pt x="9191" y="4165"/>
                  </a:cubicBezTo>
                  <a:lnTo>
                    <a:pt x="7051" y="4640"/>
                  </a:lnTo>
                  <a:lnTo>
                    <a:pt x="1823" y="5749"/>
                  </a:lnTo>
                  <a:lnTo>
                    <a:pt x="713" y="5987"/>
                  </a:lnTo>
                  <a:cubicBezTo>
                    <a:pt x="713" y="5987"/>
                    <a:pt x="476" y="6700"/>
                    <a:pt x="317" y="7334"/>
                  </a:cubicBezTo>
                  <a:cubicBezTo>
                    <a:pt x="159" y="7967"/>
                    <a:pt x="0" y="8522"/>
                    <a:pt x="0" y="8601"/>
                  </a:cubicBezTo>
                  <a:cubicBezTo>
                    <a:pt x="0" y="8839"/>
                    <a:pt x="1110" y="9948"/>
                    <a:pt x="2456" y="10423"/>
                  </a:cubicBezTo>
                  <a:cubicBezTo>
                    <a:pt x="2734" y="10503"/>
                    <a:pt x="3011" y="10542"/>
                    <a:pt x="3288" y="10542"/>
                  </a:cubicBezTo>
                  <a:cubicBezTo>
                    <a:pt x="3566" y="10542"/>
                    <a:pt x="3843" y="10503"/>
                    <a:pt x="4120" y="10423"/>
                  </a:cubicBezTo>
                  <a:cubicBezTo>
                    <a:pt x="5229" y="10186"/>
                    <a:pt x="6497" y="9156"/>
                    <a:pt x="7764" y="8205"/>
                  </a:cubicBezTo>
                  <a:lnTo>
                    <a:pt x="7764" y="7334"/>
                  </a:lnTo>
                  <a:cubicBezTo>
                    <a:pt x="7764" y="7334"/>
                    <a:pt x="16638" y="4402"/>
                    <a:pt x="17509" y="2342"/>
                  </a:cubicBezTo>
                  <a:cubicBezTo>
                    <a:pt x="18253" y="705"/>
                    <a:pt x="17110" y="256"/>
                    <a:pt x="16903" y="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4" name="Google Shape;404;p34"/>
            <p:cNvSpPr/>
            <p:nvPr/>
          </p:nvSpPr>
          <p:spPr>
            <a:xfrm>
              <a:off x="461373" y="4085665"/>
              <a:ext cx="282689" cy="145024"/>
            </a:xfrm>
            <a:custGeom>
              <a:avLst/>
              <a:gdLst/>
              <a:ahLst/>
              <a:cxnLst/>
              <a:rect l="l" t="t" r="r" b="b"/>
              <a:pathLst>
                <a:path w="17826" h="9145" extrusionOk="0">
                  <a:moveTo>
                    <a:pt x="14983" y="1"/>
                  </a:moveTo>
                  <a:cubicBezTo>
                    <a:pt x="13819" y="1"/>
                    <a:pt x="12711" y="372"/>
                    <a:pt x="11991" y="372"/>
                  </a:cubicBezTo>
                  <a:cubicBezTo>
                    <a:pt x="11895" y="372"/>
                    <a:pt x="11807" y="365"/>
                    <a:pt x="11726" y="350"/>
                  </a:cubicBezTo>
                  <a:cubicBezTo>
                    <a:pt x="11244" y="297"/>
                    <a:pt x="10943" y="63"/>
                    <a:pt x="10701" y="63"/>
                  </a:cubicBezTo>
                  <a:cubicBezTo>
                    <a:pt x="10585" y="63"/>
                    <a:pt x="10482" y="117"/>
                    <a:pt x="10379" y="271"/>
                  </a:cubicBezTo>
                  <a:cubicBezTo>
                    <a:pt x="10379" y="350"/>
                    <a:pt x="10300" y="509"/>
                    <a:pt x="10220" y="588"/>
                  </a:cubicBezTo>
                  <a:cubicBezTo>
                    <a:pt x="9824" y="1539"/>
                    <a:pt x="8953" y="3123"/>
                    <a:pt x="6814" y="3361"/>
                  </a:cubicBezTo>
                  <a:cubicBezTo>
                    <a:pt x="6367" y="3394"/>
                    <a:pt x="5948" y="3410"/>
                    <a:pt x="5558" y="3410"/>
                  </a:cubicBezTo>
                  <a:cubicBezTo>
                    <a:pt x="4077" y="3410"/>
                    <a:pt x="3004" y="3183"/>
                    <a:pt x="2377" y="2806"/>
                  </a:cubicBezTo>
                  <a:cubicBezTo>
                    <a:pt x="2377" y="2806"/>
                    <a:pt x="2219" y="2252"/>
                    <a:pt x="1981" y="2173"/>
                  </a:cubicBezTo>
                  <a:cubicBezTo>
                    <a:pt x="1902" y="2173"/>
                    <a:pt x="1743" y="2173"/>
                    <a:pt x="1585" y="2331"/>
                  </a:cubicBezTo>
                  <a:cubicBezTo>
                    <a:pt x="1030" y="2886"/>
                    <a:pt x="238" y="5659"/>
                    <a:pt x="0" y="6688"/>
                  </a:cubicBezTo>
                  <a:cubicBezTo>
                    <a:pt x="0" y="6926"/>
                    <a:pt x="0" y="7164"/>
                    <a:pt x="159" y="7402"/>
                  </a:cubicBezTo>
                  <a:cubicBezTo>
                    <a:pt x="634" y="8194"/>
                    <a:pt x="1902" y="9065"/>
                    <a:pt x="3328" y="9144"/>
                  </a:cubicBezTo>
                  <a:cubicBezTo>
                    <a:pt x="3645" y="9144"/>
                    <a:pt x="3962" y="9144"/>
                    <a:pt x="4278" y="9065"/>
                  </a:cubicBezTo>
                  <a:cubicBezTo>
                    <a:pt x="5150" y="8828"/>
                    <a:pt x="5863" y="8352"/>
                    <a:pt x="6655" y="7877"/>
                  </a:cubicBezTo>
                  <a:cubicBezTo>
                    <a:pt x="6655" y="7798"/>
                    <a:pt x="6734" y="7798"/>
                    <a:pt x="6814" y="7718"/>
                  </a:cubicBezTo>
                  <a:cubicBezTo>
                    <a:pt x="8081" y="6847"/>
                    <a:pt x="9349" y="5817"/>
                    <a:pt x="11171" y="5659"/>
                  </a:cubicBezTo>
                  <a:cubicBezTo>
                    <a:pt x="14182" y="5262"/>
                    <a:pt x="16954" y="4391"/>
                    <a:pt x="17588" y="2648"/>
                  </a:cubicBezTo>
                  <a:cubicBezTo>
                    <a:pt x="17826" y="1856"/>
                    <a:pt x="17826" y="1143"/>
                    <a:pt x="17192" y="667"/>
                  </a:cubicBezTo>
                  <a:cubicBezTo>
                    <a:pt x="16954" y="430"/>
                    <a:pt x="16558" y="271"/>
                    <a:pt x="16004" y="113"/>
                  </a:cubicBezTo>
                  <a:cubicBezTo>
                    <a:pt x="15664" y="32"/>
                    <a:pt x="15321" y="1"/>
                    <a:pt x="149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5" name="Google Shape;405;p34"/>
            <p:cNvSpPr/>
            <p:nvPr/>
          </p:nvSpPr>
          <p:spPr>
            <a:xfrm>
              <a:off x="738028" y="4210193"/>
              <a:ext cx="282705" cy="152413"/>
            </a:xfrm>
            <a:custGeom>
              <a:avLst/>
              <a:gdLst/>
              <a:ahLst/>
              <a:cxnLst/>
              <a:rect l="l" t="t" r="r" b="b"/>
              <a:pathLst>
                <a:path w="17827" h="9611" extrusionOk="0">
                  <a:moveTo>
                    <a:pt x="14801" y="1"/>
                  </a:moveTo>
                  <a:cubicBezTo>
                    <a:pt x="13577" y="1"/>
                    <a:pt x="12603" y="829"/>
                    <a:pt x="11877" y="829"/>
                  </a:cubicBezTo>
                  <a:cubicBezTo>
                    <a:pt x="11825" y="829"/>
                    <a:pt x="11775" y="825"/>
                    <a:pt x="11726" y="816"/>
                  </a:cubicBezTo>
                  <a:cubicBezTo>
                    <a:pt x="11268" y="765"/>
                    <a:pt x="11007" y="551"/>
                    <a:pt x="10794" y="551"/>
                  </a:cubicBezTo>
                  <a:cubicBezTo>
                    <a:pt x="10675" y="551"/>
                    <a:pt x="10572" y="618"/>
                    <a:pt x="10459" y="816"/>
                  </a:cubicBezTo>
                  <a:cubicBezTo>
                    <a:pt x="10379" y="895"/>
                    <a:pt x="10300" y="975"/>
                    <a:pt x="10300" y="1054"/>
                  </a:cubicBezTo>
                  <a:cubicBezTo>
                    <a:pt x="9904" y="2084"/>
                    <a:pt x="8953" y="3668"/>
                    <a:pt x="6893" y="3827"/>
                  </a:cubicBezTo>
                  <a:lnTo>
                    <a:pt x="6814" y="3827"/>
                  </a:lnTo>
                  <a:cubicBezTo>
                    <a:pt x="6384" y="3860"/>
                    <a:pt x="5975" y="3876"/>
                    <a:pt x="5590" y="3876"/>
                  </a:cubicBezTo>
                  <a:cubicBezTo>
                    <a:pt x="4128" y="3876"/>
                    <a:pt x="3005" y="3648"/>
                    <a:pt x="2378" y="3272"/>
                  </a:cubicBezTo>
                  <a:cubicBezTo>
                    <a:pt x="2378" y="3272"/>
                    <a:pt x="2298" y="2718"/>
                    <a:pt x="1982" y="2638"/>
                  </a:cubicBezTo>
                  <a:cubicBezTo>
                    <a:pt x="1902" y="2638"/>
                    <a:pt x="1744" y="2638"/>
                    <a:pt x="1585" y="2797"/>
                  </a:cubicBezTo>
                  <a:cubicBezTo>
                    <a:pt x="1110" y="3351"/>
                    <a:pt x="318" y="6124"/>
                    <a:pt x="80" y="7154"/>
                  </a:cubicBezTo>
                  <a:cubicBezTo>
                    <a:pt x="1" y="7392"/>
                    <a:pt x="80" y="7629"/>
                    <a:pt x="159" y="7867"/>
                  </a:cubicBezTo>
                  <a:cubicBezTo>
                    <a:pt x="635" y="8739"/>
                    <a:pt x="1902" y="9610"/>
                    <a:pt x="3408" y="9610"/>
                  </a:cubicBezTo>
                  <a:cubicBezTo>
                    <a:pt x="3645" y="9610"/>
                    <a:pt x="3962" y="9610"/>
                    <a:pt x="4279" y="9531"/>
                  </a:cubicBezTo>
                  <a:cubicBezTo>
                    <a:pt x="5151" y="9293"/>
                    <a:pt x="5864" y="8897"/>
                    <a:pt x="6656" y="8342"/>
                  </a:cubicBezTo>
                  <a:cubicBezTo>
                    <a:pt x="6735" y="8263"/>
                    <a:pt x="6735" y="8263"/>
                    <a:pt x="6814" y="8184"/>
                  </a:cubicBezTo>
                  <a:cubicBezTo>
                    <a:pt x="8082" y="7313"/>
                    <a:pt x="16242" y="4460"/>
                    <a:pt x="16876" y="2718"/>
                  </a:cubicBezTo>
                  <a:cubicBezTo>
                    <a:pt x="17113" y="1925"/>
                    <a:pt x="17827" y="1688"/>
                    <a:pt x="17193" y="1133"/>
                  </a:cubicBezTo>
                  <a:cubicBezTo>
                    <a:pt x="16955" y="895"/>
                    <a:pt x="16084" y="182"/>
                    <a:pt x="15529" y="103"/>
                  </a:cubicBezTo>
                  <a:cubicBezTo>
                    <a:pt x="15277" y="31"/>
                    <a:pt x="15034" y="1"/>
                    <a:pt x="148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34"/>
            <p:cNvSpPr/>
            <p:nvPr/>
          </p:nvSpPr>
          <p:spPr>
            <a:xfrm>
              <a:off x="489884" y="3083072"/>
              <a:ext cx="271778" cy="1061185"/>
            </a:xfrm>
            <a:custGeom>
              <a:avLst/>
              <a:gdLst/>
              <a:ahLst/>
              <a:cxnLst/>
              <a:rect l="l" t="t" r="r" b="b"/>
              <a:pathLst>
                <a:path w="17138" h="66917" extrusionOk="0">
                  <a:moveTo>
                    <a:pt x="4065" y="1"/>
                  </a:moveTo>
                  <a:cubicBezTo>
                    <a:pt x="3827" y="80"/>
                    <a:pt x="896" y="7448"/>
                    <a:pt x="3273" y="14657"/>
                  </a:cubicBezTo>
                  <a:cubicBezTo>
                    <a:pt x="5649" y="21867"/>
                    <a:pt x="6125" y="38425"/>
                    <a:pt x="4303" y="41673"/>
                  </a:cubicBezTo>
                  <a:cubicBezTo>
                    <a:pt x="262" y="49120"/>
                    <a:pt x="1767" y="54666"/>
                    <a:pt x="1371" y="57201"/>
                  </a:cubicBezTo>
                  <a:cubicBezTo>
                    <a:pt x="1054" y="59815"/>
                    <a:pt x="421" y="64331"/>
                    <a:pt x="262" y="64886"/>
                  </a:cubicBezTo>
                  <a:cubicBezTo>
                    <a:pt x="0" y="66247"/>
                    <a:pt x="534" y="66917"/>
                    <a:pt x="2322" y="66917"/>
                  </a:cubicBezTo>
                  <a:cubicBezTo>
                    <a:pt x="3239" y="66917"/>
                    <a:pt x="4486" y="66740"/>
                    <a:pt x="6125" y="66391"/>
                  </a:cubicBezTo>
                  <a:cubicBezTo>
                    <a:pt x="6283" y="66391"/>
                    <a:pt x="10957" y="63697"/>
                    <a:pt x="10799" y="62747"/>
                  </a:cubicBezTo>
                  <a:cubicBezTo>
                    <a:pt x="10007" y="55933"/>
                    <a:pt x="13730" y="47139"/>
                    <a:pt x="15473" y="42307"/>
                  </a:cubicBezTo>
                  <a:cubicBezTo>
                    <a:pt x="17137" y="37553"/>
                    <a:pt x="14998" y="27967"/>
                    <a:pt x="14602" y="23055"/>
                  </a:cubicBezTo>
                  <a:cubicBezTo>
                    <a:pt x="14285" y="18143"/>
                    <a:pt x="14681" y="4596"/>
                    <a:pt x="14681" y="4596"/>
                  </a:cubicBezTo>
                  <a:lnTo>
                    <a:pt x="8343" y="1823"/>
                  </a:lnTo>
                  <a:lnTo>
                    <a:pt x="406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34"/>
            <p:cNvSpPr/>
            <p:nvPr/>
          </p:nvSpPr>
          <p:spPr>
            <a:xfrm>
              <a:off x="634740" y="3144630"/>
              <a:ext cx="370639" cy="1148231"/>
            </a:xfrm>
            <a:custGeom>
              <a:avLst/>
              <a:gdLst/>
              <a:ahLst/>
              <a:cxnLst/>
              <a:rect l="l" t="t" r="r" b="b"/>
              <a:pathLst>
                <a:path w="23372" h="72406" extrusionOk="0">
                  <a:moveTo>
                    <a:pt x="951" y="1"/>
                  </a:moveTo>
                  <a:cubicBezTo>
                    <a:pt x="951" y="1"/>
                    <a:pt x="793" y="5626"/>
                    <a:pt x="317" y="10062"/>
                  </a:cubicBezTo>
                  <a:cubicBezTo>
                    <a:pt x="0" y="13310"/>
                    <a:pt x="5308" y="15529"/>
                    <a:pt x="5308" y="15529"/>
                  </a:cubicBezTo>
                  <a:cubicBezTo>
                    <a:pt x="5308" y="15529"/>
                    <a:pt x="8953" y="42148"/>
                    <a:pt x="8715" y="43891"/>
                  </a:cubicBezTo>
                  <a:cubicBezTo>
                    <a:pt x="8398" y="46030"/>
                    <a:pt x="7051" y="49199"/>
                    <a:pt x="6814" y="53557"/>
                  </a:cubicBezTo>
                  <a:cubicBezTo>
                    <a:pt x="6655" y="57914"/>
                    <a:pt x="8160" y="58865"/>
                    <a:pt x="7447" y="70036"/>
                  </a:cubicBezTo>
                  <a:cubicBezTo>
                    <a:pt x="7384" y="70863"/>
                    <a:pt x="9570" y="72406"/>
                    <a:pt x="11787" y="72406"/>
                  </a:cubicBezTo>
                  <a:cubicBezTo>
                    <a:pt x="12330" y="72406"/>
                    <a:pt x="12875" y="72314"/>
                    <a:pt x="13389" y="72095"/>
                  </a:cubicBezTo>
                  <a:cubicBezTo>
                    <a:pt x="14736" y="71541"/>
                    <a:pt x="17192" y="68768"/>
                    <a:pt x="17826" y="68134"/>
                  </a:cubicBezTo>
                  <a:cubicBezTo>
                    <a:pt x="17826" y="68134"/>
                    <a:pt x="16400" y="51735"/>
                    <a:pt x="19569" y="45555"/>
                  </a:cubicBezTo>
                  <a:cubicBezTo>
                    <a:pt x="21549" y="41752"/>
                    <a:pt x="22104" y="35018"/>
                    <a:pt x="22817" y="22738"/>
                  </a:cubicBezTo>
                  <a:cubicBezTo>
                    <a:pt x="23372" y="14023"/>
                    <a:pt x="21391" y="3170"/>
                    <a:pt x="21391" y="3170"/>
                  </a:cubicBezTo>
                  <a:lnTo>
                    <a:pt x="9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34"/>
            <p:cNvSpPr/>
            <p:nvPr/>
          </p:nvSpPr>
          <p:spPr>
            <a:xfrm>
              <a:off x="919917" y="2323743"/>
              <a:ext cx="208092" cy="246580"/>
            </a:xfrm>
            <a:custGeom>
              <a:avLst/>
              <a:gdLst/>
              <a:ahLst/>
              <a:cxnLst/>
              <a:rect l="l" t="t" r="r" b="b"/>
              <a:pathLst>
                <a:path w="13122" h="15549" extrusionOk="0">
                  <a:moveTo>
                    <a:pt x="5560" y="1"/>
                  </a:moveTo>
                  <a:cubicBezTo>
                    <a:pt x="4746" y="1"/>
                    <a:pt x="4126" y="441"/>
                    <a:pt x="3882" y="1539"/>
                  </a:cubicBezTo>
                  <a:cubicBezTo>
                    <a:pt x="3083" y="4739"/>
                    <a:pt x="1996" y="5262"/>
                    <a:pt x="1439" y="5262"/>
                  </a:cubicBezTo>
                  <a:cubicBezTo>
                    <a:pt x="1279" y="5262"/>
                    <a:pt x="1163" y="5219"/>
                    <a:pt x="1110" y="5183"/>
                  </a:cubicBezTo>
                  <a:lnTo>
                    <a:pt x="1030" y="5183"/>
                  </a:lnTo>
                  <a:lnTo>
                    <a:pt x="0" y="13819"/>
                  </a:lnTo>
                  <a:cubicBezTo>
                    <a:pt x="1365" y="15094"/>
                    <a:pt x="2970" y="15548"/>
                    <a:pt x="4578" y="15548"/>
                  </a:cubicBezTo>
                  <a:cubicBezTo>
                    <a:pt x="8548" y="15548"/>
                    <a:pt x="12534" y="12782"/>
                    <a:pt x="12965" y="12782"/>
                  </a:cubicBezTo>
                  <a:cubicBezTo>
                    <a:pt x="12977" y="12782"/>
                    <a:pt x="12987" y="12784"/>
                    <a:pt x="12993" y="12789"/>
                  </a:cubicBezTo>
                  <a:cubicBezTo>
                    <a:pt x="13008" y="12804"/>
                    <a:pt x="13020" y="12811"/>
                    <a:pt x="13030" y="12811"/>
                  </a:cubicBezTo>
                  <a:cubicBezTo>
                    <a:pt x="13121" y="12811"/>
                    <a:pt x="12971" y="12152"/>
                    <a:pt x="12756" y="11363"/>
                  </a:cubicBezTo>
                  <a:cubicBezTo>
                    <a:pt x="12518" y="10491"/>
                    <a:pt x="12201" y="9462"/>
                    <a:pt x="11963" y="9065"/>
                  </a:cubicBezTo>
                  <a:cubicBezTo>
                    <a:pt x="11646" y="8669"/>
                    <a:pt x="11884" y="7006"/>
                    <a:pt x="12201" y="5738"/>
                  </a:cubicBezTo>
                  <a:cubicBezTo>
                    <a:pt x="12359" y="4787"/>
                    <a:pt x="12597" y="4074"/>
                    <a:pt x="12597" y="4074"/>
                  </a:cubicBezTo>
                  <a:cubicBezTo>
                    <a:pt x="12597" y="4074"/>
                    <a:pt x="10854" y="2490"/>
                    <a:pt x="8953" y="1301"/>
                  </a:cubicBezTo>
                  <a:cubicBezTo>
                    <a:pt x="8081" y="747"/>
                    <a:pt x="7131" y="271"/>
                    <a:pt x="6338" y="113"/>
                  </a:cubicBezTo>
                  <a:cubicBezTo>
                    <a:pt x="6065" y="40"/>
                    <a:pt x="5804" y="1"/>
                    <a:pt x="5560" y="1"/>
                  </a:cubicBezTo>
                  <a:close/>
                </a:path>
              </a:pathLst>
            </a:custGeom>
            <a:solidFill>
              <a:srgbClr val="F2B3A7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9" name="Google Shape;409;p34"/>
            <p:cNvSpPr/>
            <p:nvPr/>
          </p:nvSpPr>
          <p:spPr>
            <a:xfrm>
              <a:off x="506597" y="2389678"/>
              <a:ext cx="721169" cy="1304815"/>
            </a:xfrm>
            <a:custGeom>
              <a:avLst/>
              <a:gdLst/>
              <a:ahLst/>
              <a:cxnLst/>
              <a:rect l="l" t="t" r="r" b="b"/>
              <a:pathLst>
                <a:path w="45476" h="82280" extrusionOk="0">
                  <a:moveTo>
                    <a:pt x="24623" y="0"/>
                  </a:moveTo>
                  <a:cubicBezTo>
                    <a:pt x="23523" y="0"/>
                    <a:pt x="21922" y="363"/>
                    <a:pt x="19648" y="1580"/>
                  </a:cubicBezTo>
                  <a:cubicBezTo>
                    <a:pt x="7210" y="8235"/>
                    <a:pt x="3328" y="23208"/>
                    <a:pt x="1347" y="29626"/>
                  </a:cubicBezTo>
                  <a:cubicBezTo>
                    <a:pt x="0" y="34221"/>
                    <a:pt x="1347" y="70347"/>
                    <a:pt x="1347" y="70347"/>
                  </a:cubicBezTo>
                  <a:cubicBezTo>
                    <a:pt x="1347" y="70347"/>
                    <a:pt x="11726" y="80963"/>
                    <a:pt x="22263" y="81993"/>
                  </a:cubicBezTo>
                  <a:cubicBezTo>
                    <a:pt x="24068" y="82180"/>
                    <a:pt x="25450" y="82280"/>
                    <a:pt x="26528" y="82280"/>
                  </a:cubicBezTo>
                  <a:cubicBezTo>
                    <a:pt x="29567" y="82280"/>
                    <a:pt x="30200" y="81488"/>
                    <a:pt x="31136" y="79617"/>
                  </a:cubicBezTo>
                  <a:cubicBezTo>
                    <a:pt x="33750" y="78507"/>
                    <a:pt x="31849" y="52680"/>
                    <a:pt x="31849" y="52680"/>
                  </a:cubicBezTo>
                  <a:cubicBezTo>
                    <a:pt x="31849" y="52680"/>
                    <a:pt x="30898" y="45946"/>
                    <a:pt x="29076" y="42302"/>
                  </a:cubicBezTo>
                  <a:cubicBezTo>
                    <a:pt x="27333" y="38736"/>
                    <a:pt x="37474" y="32795"/>
                    <a:pt x="38821" y="29229"/>
                  </a:cubicBezTo>
                  <a:cubicBezTo>
                    <a:pt x="39454" y="27724"/>
                    <a:pt x="40009" y="20673"/>
                    <a:pt x="40009" y="20039"/>
                  </a:cubicBezTo>
                  <a:cubicBezTo>
                    <a:pt x="39930" y="18138"/>
                    <a:pt x="45475" y="12117"/>
                    <a:pt x="44842" y="11404"/>
                  </a:cubicBezTo>
                  <a:cubicBezTo>
                    <a:pt x="43891" y="10453"/>
                    <a:pt x="38504" y="6175"/>
                    <a:pt x="38504" y="6175"/>
                  </a:cubicBezTo>
                  <a:cubicBezTo>
                    <a:pt x="38504" y="6175"/>
                    <a:pt x="38143" y="6280"/>
                    <a:pt x="37414" y="6280"/>
                  </a:cubicBezTo>
                  <a:cubicBezTo>
                    <a:pt x="36239" y="6280"/>
                    <a:pt x="34106" y="6008"/>
                    <a:pt x="30977" y="4591"/>
                  </a:cubicBezTo>
                  <a:cubicBezTo>
                    <a:pt x="26541" y="2610"/>
                    <a:pt x="26778" y="788"/>
                    <a:pt x="26778" y="788"/>
                  </a:cubicBezTo>
                  <a:cubicBezTo>
                    <a:pt x="26778" y="788"/>
                    <a:pt x="26244" y="0"/>
                    <a:pt x="2462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0" name="Google Shape;410;p34"/>
            <p:cNvSpPr/>
            <p:nvPr/>
          </p:nvSpPr>
          <p:spPr>
            <a:xfrm>
              <a:off x="962636" y="2086977"/>
              <a:ext cx="290222" cy="342030"/>
            </a:xfrm>
            <a:custGeom>
              <a:avLst/>
              <a:gdLst/>
              <a:ahLst/>
              <a:cxnLst/>
              <a:rect l="l" t="t" r="r" b="b"/>
              <a:pathLst>
                <a:path w="18301" h="21568" extrusionOk="0">
                  <a:moveTo>
                    <a:pt x="4476" y="1"/>
                  </a:moveTo>
                  <a:cubicBezTo>
                    <a:pt x="3347" y="1"/>
                    <a:pt x="2432" y="225"/>
                    <a:pt x="1901" y="783"/>
                  </a:cubicBezTo>
                  <a:cubicBezTo>
                    <a:pt x="0" y="2923"/>
                    <a:pt x="1822" y="10528"/>
                    <a:pt x="3644" y="15044"/>
                  </a:cubicBezTo>
                  <a:cubicBezTo>
                    <a:pt x="4199" y="16549"/>
                    <a:pt x="4833" y="17658"/>
                    <a:pt x="5308" y="18134"/>
                  </a:cubicBezTo>
                  <a:cubicBezTo>
                    <a:pt x="5546" y="18451"/>
                    <a:pt x="5863" y="18768"/>
                    <a:pt x="6100" y="18926"/>
                  </a:cubicBezTo>
                  <a:cubicBezTo>
                    <a:pt x="7130" y="19877"/>
                    <a:pt x="7923" y="20114"/>
                    <a:pt x="9507" y="20669"/>
                  </a:cubicBezTo>
                  <a:cubicBezTo>
                    <a:pt x="9982" y="20827"/>
                    <a:pt x="10537" y="21065"/>
                    <a:pt x="11171" y="21303"/>
                  </a:cubicBezTo>
                  <a:cubicBezTo>
                    <a:pt x="11678" y="21488"/>
                    <a:pt x="12090" y="21568"/>
                    <a:pt x="12428" y="21568"/>
                  </a:cubicBezTo>
                  <a:cubicBezTo>
                    <a:pt x="14254" y="21568"/>
                    <a:pt x="13896" y="19248"/>
                    <a:pt x="14498" y="18847"/>
                  </a:cubicBezTo>
                  <a:cubicBezTo>
                    <a:pt x="15370" y="18213"/>
                    <a:pt x="16400" y="15519"/>
                    <a:pt x="16320" y="12350"/>
                  </a:cubicBezTo>
                  <a:cubicBezTo>
                    <a:pt x="16241" y="9261"/>
                    <a:pt x="15924" y="11400"/>
                    <a:pt x="17113" y="8706"/>
                  </a:cubicBezTo>
                  <a:cubicBezTo>
                    <a:pt x="18301" y="6092"/>
                    <a:pt x="17588" y="3715"/>
                    <a:pt x="17588" y="3715"/>
                  </a:cubicBezTo>
                  <a:lnTo>
                    <a:pt x="17588" y="3715"/>
                  </a:lnTo>
                  <a:lnTo>
                    <a:pt x="17271" y="3794"/>
                  </a:lnTo>
                  <a:cubicBezTo>
                    <a:pt x="17271" y="3794"/>
                    <a:pt x="14736" y="2685"/>
                    <a:pt x="11805" y="1576"/>
                  </a:cubicBezTo>
                  <a:cubicBezTo>
                    <a:pt x="9343" y="755"/>
                    <a:pt x="6549" y="1"/>
                    <a:pt x="4476" y="1"/>
                  </a:cubicBezTo>
                  <a:close/>
                </a:path>
              </a:pathLst>
            </a:custGeom>
            <a:solidFill>
              <a:srgbClr val="F2B3A7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1" name="Google Shape;411;p34"/>
            <p:cNvSpPr/>
            <p:nvPr/>
          </p:nvSpPr>
          <p:spPr>
            <a:xfrm>
              <a:off x="884745" y="1996146"/>
              <a:ext cx="400785" cy="403608"/>
            </a:xfrm>
            <a:custGeom>
              <a:avLst/>
              <a:gdLst/>
              <a:ahLst/>
              <a:cxnLst/>
              <a:rect l="l" t="t" r="r" b="b"/>
              <a:pathLst>
                <a:path w="25273" h="25451" extrusionOk="0">
                  <a:moveTo>
                    <a:pt x="12896" y="1"/>
                  </a:moveTo>
                  <a:cubicBezTo>
                    <a:pt x="12426" y="1"/>
                    <a:pt x="11931" y="31"/>
                    <a:pt x="11408" y="94"/>
                  </a:cubicBezTo>
                  <a:cubicBezTo>
                    <a:pt x="11408" y="94"/>
                    <a:pt x="11371" y="93"/>
                    <a:pt x="11301" y="93"/>
                  </a:cubicBezTo>
                  <a:cubicBezTo>
                    <a:pt x="10708" y="93"/>
                    <a:pt x="7802" y="157"/>
                    <a:pt x="6100" y="1362"/>
                  </a:cubicBezTo>
                  <a:cubicBezTo>
                    <a:pt x="5783" y="1600"/>
                    <a:pt x="2298" y="3739"/>
                    <a:pt x="1188" y="8413"/>
                  </a:cubicBezTo>
                  <a:cubicBezTo>
                    <a:pt x="0" y="13087"/>
                    <a:pt x="1822" y="17999"/>
                    <a:pt x="3644" y="20693"/>
                  </a:cubicBezTo>
                  <a:cubicBezTo>
                    <a:pt x="5467" y="23307"/>
                    <a:pt x="4754" y="23624"/>
                    <a:pt x="4754" y="23624"/>
                  </a:cubicBezTo>
                  <a:cubicBezTo>
                    <a:pt x="4754" y="23624"/>
                    <a:pt x="9903" y="25367"/>
                    <a:pt x="10695" y="25446"/>
                  </a:cubicBezTo>
                  <a:cubicBezTo>
                    <a:pt x="10709" y="25449"/>
                    <a:pt x="10724" y="25451"/>
                    <a:pt x="10741" y="25451"/>
                  </a:cubicBezTo>
                  <a:cubicBezTo>
                    <a:pt x="11547" y="25451"/>
                    <a:pt x="14974" y="21643"/>
                    <a:pt x="14974" y="21643"/>
                  </a:cubicBezTo>
                  <a:cubicBezTo>
                    <a:pt x="14974" y="21643"/>
                    <a:pt x="14102" y="15860"/>
                    <a:pt x="14736" y="15860"/>
                  </a:cubicBezTo>
                  <a:cubicBezTo>
                    <a:pt x="15449" y="15860"/>
                    <a:pt x="15370" y="17524"/>
                    <a:pt x="17509" y="18158"/>
                  </a:cubicBezTo>
                  <a:cubicBezTo>
                    <a:pt x="17509" y="18158"/>
                    <a:pt x="19172" y="13800"/>
                    <a:pt x="21470" y="13008"/>
                  </a:cubicBezTo>
                  <a:cubicBezTo>
                    <a:pt x="23688" y="12216"/>
                    <a:pt x="25273" y="8096"/>
                    <a:pt x="22738" y="5878"/>
                  </a:cubicBezTo>
                  <a:cubicBezTo>
                    <a:pt x="20406" y="3911"/>
                    <a:pt x="18276" y="1"/>
                    <a:pt x="128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2" name="Google Shape;412;p34"/>
            <p:cNvSpPr/>
            <p:nvPr/>
          </p:nvSpPr>
          <p:spPr>
            <a:xfrm>
              <a:off x="1098311" y="2222176"/>
              <a:ext cx="56550" cy="99954"/>
            </a:xfrm>
            <a:custGeom>
              <a:avLst/>
              <a:gdLst/>
              <a:ahLst/>
              <a:cxnLst/>
              <a:rect l="l" t="t" r="r" b="b"/>
              <a:pathLst>
                <a:path w="3566" h="6303" extrusionOk="0">
                  <a:moveTo>
                    <a:pt x="2213" y="0"/>
                  </a:moveTo>
                  <a:cubicBezTo>
                    <a:pt x="2164" y="0"/>
                    <a:pt x="2113" y="7"/>
                    <a:pt x="2060" y="22"/>
                  </a:cubicBezTo>
                  <a:cubicBezTo>
                    <a:pt x="1189" y="338"/>
                    <a:pt x="396" y="1131"/>
                    <a:pt x="159" y="2478"/>
                  </a:cubicBezTo>
                  <a:cubicBezTo>
                    <a:pt x="0" y="3904"/>
                    <a:pt x="159" y="5726"/>
                    <a:pt x="1030" y="6043"/>
                  </a:cubicBezTo>
                  <a:cubicBezTo>
                    <a:pt x="1508" y="6173"/>
                    <a:pt x="1795" y="6303"/>
                    <a:pt x="2074" y="6303"/>
                  </a:cubicBezTo>
                  <a:cubicBezTo>
                    <a:pt x="2305" y="6303"/>
                    <a:pt x="2530" y="6214"/>
                    <a:pt x="2852" y="5963"/>
                  </a:cubicBezTo>
                  <a:cubicBezTo>
                    <a:pt x="3565" y="5409"/>
                    <a:pt x="3565" y="4537"/>
                    <a:pt x="3565" y="4537"/>
                  </a:cubicBezTo>
                  <a:lnTo>
                    <a:pt x="3169" y="1685"/>
                  </a:lnTo>
                  <a:cubicBezTo>
                    <a:pt x="3169" y="1611"/>
                    <a:pt x="2960" y="0"/>
                    <a:pt x="2213" y="0"/>
                  </a:cubicBezTo>
                  <a:close/>
                </a:path>
              </a:pathLst>
            </a:custGeom>
            <a:solidFill>
              <a:srgbClr val="F2B3A7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3" name="Google Shape;413;p34"/>
            <p:cNvSpPr/>
            <p:nvPr/>
          </p:nvSpPr>
          <p:spPr>
            <a:xfrm>
              <a:off x="1103337" y="2225935"/>
              <a:ext cx="56550" cy="99970"/>
            </a:xfrm>
            <a:custGeom>
              <a:avLst/>
              <a:gdLst/>
              <a:ahLst/>
              <a:cxnLst/>
              <a:rect l="l" t="t" r="r" b="b"/>
              <a:pathLst>
                <a:path w="3566" h="6304" extrusionOk="0">
                  <a:moveTo>
                    <a:pt x="2213" y="1"/>
                  </a:moveTo>
                  <a:cubicBezTo>
                    <a:pt x="2164" y="1"/>
                    <a:pt x="2113" y="8"/>
                    <a:pt x="2060" y="22"/>
                  </a:cubicBezTo>
                  <a:cubicBezTo>
                    <a:pt x="1189" y="339"/>
                    <a:pt x="396" y="1131"/>
                    <a:pt x="159" y="2557"/>
                  </a:cubicBezTo>
                  <a:cubicBezTo>
                    <a:pt x="0" y="3904"/>
                    <a:pt x="159" y="5726"/>
                    <a:pt x="1030" y="6043"/>
                  </a:cubicBezTo>
                  <a:cubicBezTo>
                    <a:pt x="1507" y="6173"/>
                    <a:pt x="1795" y="6304"/>
                    <a:pt x="2074" y="6304"/>
                  </a:cubicBezTo>
                  <a:cubicBezTo>
                    <a:pt x="2305" y="6304"/>
                    <a:pt x="2530" y="6215"/>
                    <a:pt x="2852" y="5964"/>
                  </a:cubicBezTo>
                  <a:cubicBezTo>
                    <a:pt x="3565" y="5410"/>
                    <a:pt x="3565" y="4538"/>
                    <a:pt x="3565" y="4538"/>
                  </a:cubicBezTo>
                  <a:lnTo>
                    <a:pt x="3169" y="1686"/>
                  </a:lnTo>
                  <a:cubicBezTo>
                    <a:pt x="3169" y="1612"/>
                    <a:pt x="2960" y="1"/>
                    <a:pt x="2213" y="1"/>
                  </a:cubicBezTo>
                  <a:close/>
                </a:path>
              </a:pathLst>
            </a:custGeom>
            <a:solidFill>
              <a:srgbClr val="F2B3A7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34"/>
            <p:cNvSpPr/>
            <p:nvPr/>
          </p:nvSpPr>
          <p:spPr>
            <a:xfrm>
              <a:off x="1221426" y="2623272"/>
              <a:ext cx="13828" cy="45244"/>
            </a:xfrm>
            <a:custGeom>
              <a:avLst/>
              <a:gdLst/>
              <a:ahLst/>
              <a:cxnLst/>
              <a:rect l="l" t="t" r="r" b="b"/>
              <a:pathLst>
                <a:path w="872" h="2853" extrusionOk="0">
                  <a:moveTo>
                    <a:pt x="0" y="0"/>
                  </a:moveTo>
                  <a:lnTo>
                    <a:pt x="0" y="0"/>
                  </a:lnTo>
                  <a:cubicBezTo>
                    <a:pt x="317" y="1030"/>
                    <a:pt x="634" y="1981"/>
                    <a:pt x="793" y="2852"/>
                  </a:cubicBezTo>
                  <a:cubicBezTo>
                    <a:pt x="872" y="2060"/>
                    <a:pt x="872" y="1347"/>
                    <a:pt x="793" y="713"/>
                  </a:cubicBezTo>
                  <a:cubicBezTo>
                    <a:pt x="555" y="476"/>
                    <a:pt x="238" y="159"/>
                    <a:pt x="0" y="0"/>
                  </a:cubicBezTo>
                  <a:close/>
                </a:path>
              </a:pathLst>
            </a:custGeom>
            <a:solidFill>
              <a:srgbClr val="E79CFF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34"/>
            <p:cNvSpPr/>
            <p:nvPr/>
          </p:nvSpPr>
          <p:spPr>
            <a:xfrm>
              <a:off x="1192534" y="2933569"/>
              <a:ext cx="400785" cy="243757"/>
            </a:xfrm>
            <a:custGeom>
              <a:avLst/>
              <a:gdLst/>
              <a:ahLst/>
              <a:cxnLst/>
              <a:rect l="l" t="t" r="r" b="b"/>
              <a:pathLst>
                <a:path w="25273" h="15371" extrusionOk="0">
                  <a:moveTo>
                    <a:pt x="4991" y="1"/>
                  </a:moveTo>
                  <a:cubicBezTo>
                    <a:pt x="2931" y="1"/>
                    <a:pt x="0" y="1110"/>
                    <a:pt x="238" y="1902"/>
                  </a:cubicBezTo>
                  <a:cubicBezTo>
                    <a:pt x="238" y="1902"/>
                    <a:pt x="555" y="5230"/>
                    <a:pt x="5308" y="7765"/>
                  </a:cubicBezTo>
                  <a:cubicBezTo>
                    <a:pt x="10062" y="10300"/>
                    <a:pt x="14181" y="13311"/>
                    <a:pt x="14181" y="13311"/>
                  </a:cubicBezTo>
                  <a:lnTo>
                    <a:pt x="17747" y="15371"/>
                  </a:lnTo>
                  <a:cubicBezTo>
                    <a:pt x="17747" y="15371"/>
                    <a:pt x="22579" y="13707"/>
                    <a:pt x="23609" y="13707"/>
                  </a:cubicBezTo>
                  <a:cubicBezTo>
                    <a:pt x="24718" y="13707"/>
                    <a:pt x="25273" y="10696"/>
                    <a:pt x="25273" y="9746"/>
                  </a:cubicBezTo>
                  <a:cubicBezTo>
                    <a:pt x="25273" y="8795"/>
                    <a:pt x="25035" y="7369"/>
                    <a:pt x="23055" y="7369"/>
                  </a:cubicBezTo>
                  <a:cubicBezTo>
                    <a:pt x="22500" y="7369"/>
                    <a:pt x="22025" y="7369"/>
                    <a:pt x="21629" y="7448"/>
                  </a:cubicBezTo>
                  <a:cubicBezTo>
                    <a:pt x="20836" y="7606"/>
                    <a:pt x="20519" y="7844"/>
                    <a:pt x="20519" y="7844"/>
                  </a:cubicBezTo>
                  <a:lnTo>
                    <a:pt x="17350" y="11251"/>
                  </a:lnTo>
                  <a:cubicBezTo>
                    <a:pt x="17350" y="11251"/>
                    <a:pt x="11409" y="7369"/>
                    <a:pt x="10220" y="5467"/>
                  </a:cubicBezTo>
                  <a:cubicBezTo>
                    <a:pt x="9032" y="3487"/>
                    <a:pt x="6972" y="1"/>
                    <a:pt x="4991" y="1"/>
                  </a:cubicBezTo>
                  <a:close/>
                </a:path>
              </a:pathLst>
            </a:custGeom>
            <a:solidFill>
              <a:srgbClr val="F2B3A7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34"/>
            <p:cNvSpPr/>
            <p:nvPr/>
          </p:nvSpPr>
          <p:spPr>
            <a:xfrm>
              <a:off x="1089510" y="2556640"/>
              <a:ext cx="266355" cy="498313"/>
            </a:xfrm>
            <a:custGeom>
              <a:avLst/>
              <a:gdLst/>
              <a:ahLst/>
              <a:cxnLst/>
              <a:rect l="l" t="t" r="r" b="b"/>
              <a:pathLst>
                <a:path w="16796" h="31423" extrusionOk="0">
                  <a:moveTo>
                    <a:pt x="6495" y="1"/>
                  </a:moveTo>
                  <a:cubicBezTo>
                    <a:pt x="5567" y="1"/>
                    <a:pt x="904" y="194"/>
                    <a:pt x="476" y="4044"/>
                  </a:cubicBezTo>
                  <a:cubicBezTo>
                    <a:pt x="1" y="8401"/>
                    <a:pt x="4041" y="18700"/>
                    <a:pt x="4596" y="22028"/>
                  </a:cubicBezTo>
                  <a:cubicBezTo>
                    <a:pt x="5230" y="25355"/>
                    <a:pt x="8002" y="30743"/>
                    <a:pt x="10538" y="31376"/>
                  </a:cubicBezTo>
                  <a:cubicBezTo>
                    <a:pt x="10671" y="31407"/>
                    <a:pt x="10801" y="31423"/>
                    <a:pt x="10929" y="31423"/>
                  </a:cubicBezTo>
                  <a:cubicBezTo>
                    <a:pt x="16348" y="31423"/>
                    <a:pt x="16795" y="4106"/>
                    <a:pt x="6656" y="3"/>
                  </a:cubicBezTo>
                  <a:cubicBezTo>
                    <a:pt x="6656" y="3"/>
                    <a:pt x="6599" y="1"/>
                    <a:pt x="649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7" name="Google Shape;417;p34"/>
            <p:cNvSpPr/>
            <p:nvPr/>
          </p:nvSpPr>
          <p:spPr>
            <a:xfrm>
              <a:off x="1035500" y="3800284"/>
              <a:ext cx="121871" cy="762765"/>
            </a:xfrm>
            <a:custGeom>
              <a:avLst/>
              <a:gdLst/>
              <a:ahLst/>
              <a:cxnLst/>
              <a:rect l="l" t="t" r="r" b="b"/>
              <a:pathLst>
                <a:path w="7685" h="48099" extrusionOk="0">
                  <a:moveTo>
                    <a:pt x="6264" y="1"/>
                  </a:moveTo>
                  <a:cubicBezTo>
                    <a:pt x="5615" y="1"/>
                    <a:pt x="5065" y="463"/>
                    <a:pt x="4991" y="1197"/>
                  </a:cubicBezTo>
                  <a:lnTo>
                    <a:pt x="79" y="46673"/>
                  </a:lnTo>
                  <a:cubicBezTo>
                    <a:pt x="0" y="47386"/>
                    <a:pt x="555" y="48019"/>
                    <a:pt x="1268" y="48099"/>
                  </a:cubicBezTo>
                  <a:lnTo>
                    <a:pt x="1426" y="48099"/>
                  </a:lnTo>
                  <a:cubicBezTo>
                    <a:pt x="2139" y="48099"/>
                    <a:pt x="2694" y="47623"/>
                    <a:pt x="2773" y="46910"/>
                  </a:cubicBezTo>
                  <a:lnTo>
                    <a:pt x="7606" y="1435"/>
                  </a:lnTo>
                  <a:cubicBezTo>
                    <a:pt x="7685" y="722"/>
                    <a:pt x="7130" y="88"/>
                    <a:pt x="6417" y="9"/>
                  </a:cubicBezTo>
                  <a:cubicBezTo>
                    <a:pt x="6366" y="3"/>
                    <a:pt x="6314" y="1"/>
                    <a:pt x="626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8" name="Google Shape;418;p34"/>
            <p:cNvSpPr/>
            <p:nvPr/>
          </p:nvSpPr>
          <p:spPr>
            <a:xfrm>
              <a:off x="1401073" y="3800300"/>
              <a:ext cx="130672" cy="774056"/>
            </a:xfrm>
            <a:custGeom>
              <a:avLst/>
              <a:gdLst/>
              <a:ahLst/>
              <a:cxnLst/>
              <a:rect l="l" t="t" r="r" b="b"/>
              <a:pathLst>
                <a:path w="8240" h="48811" extrusionOk="0">
                  <a:moveTo>
                    <a:pt x="1405" y="1"/>
                  </a:moveTo>
                  <a:cubicBezTo>
                    <a:pt x="1359" y="1"/>
                    <a:pt x="1314" y="3"/>
                    <a:pt x="1268" y="8"/>
                  </a:cubicBezTo>
                  <a:cubicBezTo>
                    <a:pt x="555" y="87"/>
                    <a:pt x="1" y="800"/>
                    <a:pt x="80" y="1513"/>
                  </a:cubicBezTo>
                  <a:lnTo>
                    <a:pt x="5467" y="47622"/>
                  </a:lnTo>
                  <a:cubicBezTo>
                    <a:pt x="5546" y="48335"/>
                    <a:pt x="6101" y="48811"/>
                    <a:pt x="6814" y="48811"/>
                  </a:cubicBezTo>
                  <a:lnTo>
                    <a:pt x="6972" y="48811"/>
                  </a:lnTo>
                  <a:cubicBezTo>
                    <a:pt x="7685" y="48731"/>
                    <a:pt x="8240" y="48018"/>
                    <a:pt x="8161" y="47305"/>
                  </a:cubicBezTo>
                  <a:lnTo>
                    <a:pt x="2773" y="1196"/>
                  </a:lnTo>
                  <a:cubicBezTo>
                    <a:pt x="2699" y="529"/>
                    <a:pt x="2070" y="1"/>
                    <a:pt x="140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9" name="Google Shape;419;p34"/>
            <p:cNvSpPr/>
            <p:nvPr/>
          </p:nvSpPr>
          <p:spPr>
            <a:xfrm>
              <a:off x="1027952" y="4382091"/>
              <a:ext cx="531457" cy="292743"/>
            </a:xfrm>
            <a:custGeom>
              <a:avLst/>
              <a:gdLst/>
              <a:ahLst/>
              <a:cxnLst/>
              <a:rect l="l" t="t" r="r" b="b"/>
              <a:pathLst>
                <a:path w="33513" h="18460" extrusionOk="0">
                  <a:moveTo>
                    <a:pt x="16717" y="1109"/>
                  </a:moveTo>
                  <a:cubicBezTo>
                    <a:pt x="21154" y="1109"/>
                    <a:pt x="25194" y="2060"/>
                    <a:pt x="28284" y="3803"/>
                  </a:cubicBezTo>
                  <a:cubicBezTo>
                    <a:pt x="30978" y="5388"/>
                    <a:pt x="32404" y="7289"/>
                    <a:pt x="32404" y="9270"/>
                  </a:cubicBezTo>
                  <a:cubicBezTo>
                    <a:pt x="32404" y="11171"/>
                    <a:pt x="30978" y="13152"/>
                    <a:pt x="28284" y="14657"/>
                  </a:cubicBezTo>
                  <a:cubicBezTo>
                    <a:pt x="25194" y="16400"/>
                    <a:pt x="21154" y="17430"/>
                    <a:pt x="16717" y="17430"/>
                  </a:cubicBezTo>
                  <a:cubicBezTo>
                    <a:pt x="12360" y="17430"/>
                    <a:pt x="8240" y="16400"/>
                    <a:pt x="5230" y="14657"/>
                  </a:cubicBezTo>
                  <a:cubicBezTo>
                    <a:pt x="2536" y="13152"/>
                    <a:pt x="1031" y="11171"/>
                    <a:pt x="1031" y="9270"/>
                  </a:cubicBezTo>
                  <a:cubicBezTo>
                    <a:pt x="1031" y="7289"/>
                    <a:pt x="2536" y="5388"/>
                    <a:pt x="5230" y="3803"/>
                  </a:cubicBezTo>
                  <a:cubicBezTo>
                    <a:pt x="8240" y="2060"/>
                    <a:pt x="12360" y="1109"/>
                    <a:pt x="16717" y="1109"/>
                  </a:cubicBezTo>
                  <a:close/>
                  <a:moveTo>
                    <a:pt x="16717" y="0"/>
                  </a:moveTo>
                  <a:cubicBezTo>
                    <a:pt x="12201" y="0"/>
                    <a:pt x="7844" y="1030"/>
                    <a:pt x="4675" y="2852"/>
                  </a:cubicBezTo>
                  <a:cubicBezTo>
                    <a:pt x="1664" y="4595"/>
                    <a:pt x="1" y="6893"/>
                    <a:pt x="1" y="9270"/>
                  </a:cubicBezTo>
                  <a:cubicBezTo>
                    <a:pt x="1" y="11567"/>
                    <a:pt x="1664" y="13865"/>
                    <a:pt x="4675" y="15608"/>
                  </a:cubicBezTo>
                  <a:cubicBezTo>
                    <a:pt x="7844" y="17430"/>
                    <a:pt x="12201" y="18460"/>
                    <a:pt x="16717" y="18460"/>
                  </a:cubicBezTo>
                  <a:cubicBezTo>
                    <a:pt x="21312" y="18460"/>
                    <a:pt x="25590" y="17430"/>
                    <a:pt x="28839" y="15608"/>
                  </a:cubicBezTo>
                  <a:cubicBezTo>
                    <a:pt x="31849" y="13865"/>
                    <a:pt x="33513" y="11567"/>
                    <a:pt x="33513" y="9270"/>
                  </a:cubicBezTo>
                  <a:cubicBezTo>
                    <a:pt x="33513" y="6893"/>
                    <a:pt x="31849" y="4595"/>
                    <a:pt x="28839" y="2852"/>
                  </a:cubicBezTo>
                  <a:cubicBezTo>
                    <a:pt x="25590" y="1030"/>
                    <a:pt x="21312" y="0"/>
                    <a:pt x="167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20" name="Google Shape;420;p34"/>
            <p:cNvSpPr/>
            <p:nvPr/>
          </p:nvSpPr>
          <p:spPr>
            <a:xfrm>
              <a:off x="1060618" y="4010109"/>
              <a:ext cx="118112" cy="819284"/>
            </a:xfrm>
            <a:custGeom>
              <a:avLst/>
              <a:gdLst/>
              <a:ahLst/>
              <a:cxnLst/>
              <a:rect l="l" t="t" r="r" b="b"/>
              <a:pathLst>
                <a:path w="7448" h="51663" extrusionOk="0">
                  <a:moveTo>
                    <a:pt x="6030" y="0"/>
                  </a:moveTo>
                  <a:cubicBezTo>
                    <a:pt x="5309" y="0"/>
                    <a:pt x="4749" y="529"/>
                    <a:pt x="4675" y="1196"/>
                  </a:cubicBezTo>
                  <a:lnTo>
                    <a:pt x="80" y="50236"/>
                  </a:lnTo>
                  <a:cubicBezTo>
                    <a:pt x="1" y="50949"/>
                    <a:pt x="555" y="51583"/>
                    <a:pt x="1268" y="51662"/>
                  </a:cubicBezTo>
                  <a:lnTo>
                    <a:pt x="1427" y="51662"/>
                  </a:lnTo>
                  <a:cubicBezTo>
                    <a:pt x="2140" y="51662"/>
                    <a:pt x="2694" y="51108"/>
                    <a:pt x="2773" y="50474"/>
                  </a:cubicBezTo>
                  <a:lnTo>
                    <a:pt x="7368" y="1434"/>
                  </a:lnTo>
                  <a:cubicBezTo>
                    <a:pt x="7448" y="721"/>
                    <a:pt x="6893" y="87"/>
                    <a:pt x="6180" y="8"/>
                  </a:cubicBezTo>
                  <a:cubicBezTo>
                    <a:pt x="6129" y="3"/>
                    <a:pt x="6079" y="0"/>
                    <a:pt x="60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21" name="Google Shape;421;p34"/>
            <p:cNvSpPr/>
            <p:nvPr/>
          </p:nvSpPr>
          <p:spPr>
            <a:xfrm>
              <a:off x="1396046" y="4003940"/>
              <a:ext cx="108058" cy="831733"/>
            </a:xfrm>
            <a:custGeom>
              <a:avLst/>
              <a:gdLst/>
              <a:ahLst/>
              <a:cxnLst/>
              <a:rect l="l" t="t" r="r" b="b"/>
              <a:pathLst>
                <a:path w="6814" h="52448" extrusionOk="0">
                  <a:moveTo>
                    <a:pt x="1268" y="1"/>
                  </a:moveTo>
                  <a:cubicBezTo>
                    <a:pt x="555" y="80"/>
                    <a:pt x="1" y="714"/>
                    <a:pt x="80" y="1506"/>
                  </a:cubicBezTo>
                  <a:lnTo>
                    <a:pt x="4041" y="51180"/>
                  </a:lnTo>
                  <a:cubicBezTo>
                    <a:pt x="4120" y="51893"/>
                    <a:pt x="4675" y="52447"/>
                    <a:pt x="5388" y="52447"/>
                  </a:cubicBezTo>
                  <a:cubicBezTo>
                    <a:pt x="5388" y="52447"/>
                    <a:pt x="5467" y="52368"/>
                    <a:pt x="5467" y="52368"/>
                  </a:cubicBezTo>
                  <a:cubicBezTo>
                    <a:pt x="6259" y="52368"/>
                    <a:pt x="6814" y="51734"/>
                    <a:pt x="6735" y="50942"/>
                  </a:cubicBezTo>
                  <a:lnTo>
                    <a:pt x="2694" y="1268"/>
                  </a:lnTo>
                  <a:cubicBezTo>
                    <a:pt x="2694" y="555"/>
                    <a:pt x="2060" y="1"/>
                    <a:pt x="12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34"/>
            <p:cNvSpPr/>
            <p:nvPr/>
          </p:nvSpPr>
          <p:spPr>
            <a:xfrm>
              <a:off x="1000313" y="3923544"/>
              <a:ext cx="566646" cy="240284"/>
            </a:xfrm>
            <a:custGeom>
              <a:avLst/>
              <a:gdLst/>
              <a:ahLst/>
              <a:cxnLst/>
              <a:rect l="l" t="t" r="r" b="b"/>
              <a:pathLst>
                <a:path w="35732" h="15152" extrusionOk="0">
                  <a:moveTo>
                    <a:pt x="1" y="0"/>
                  </a:moveTo>
                  <a:lnTo>
                    <a:pt x="1" y="4833"/>
                  </a:lnTo>
                  <a:cubicBezTo>
                    <a:pt x="1" y="7447"/>
                    <a:pt x="1744" y="10062"/>
                    <a:pt x="5230" y="12122"/>
                  </a:cubicBezTo>
                  <a:cubicBezTo>
                    <a:pt x="8716" y="14142"/>
                    <a:pt x="13291" y="15152"/>
                    <a:pt x="17866" y="15152"/>
                  </a:cubicBezTo>
                  <a:cubicBezTo>
                    <a:pt x="22441" y="15152"/>
                    <a:pt x="27016" y="14142"/>
                    <a:pt x="30502" y="12122"/>
                  </a:cubicBezTo>
                  <a:cubicBezTo>
                    <a:pt x="33988" y="10062"/>
                    <a:pt x="35731" y="7447"/>
                    <a:pt x="35731" y="4833"/>
                  </a:cubicBezTo>
                  <a:lnTo>
                    <a:pt x="35731" y="0"/>
                  </a:lnTo>
                  <a:cubicBezTo>
                    <a:pt x="35731" y="2694"/>
                    <a:pt x="33988" y="5308"/>
                    <a:pt x="30502" y="7289"/>
                  </a:cubicBezTo>
                  <a:cubicBezTo>
                    <a:pt x="27016" y="9309"/>
                    <a:pt x="22441" y="10319"/>
                    <a:pt x="17866" y="10319"/>
                  </a:cubicBezTo>
                  <a:cubicBezTo>
                    <a:pt x="13291" y="10319"/>
                    <a:pt x="8716" y="9309"/>
                    <a:pt x="5230" y="7289"/>
                  </a:cubicBezTo>
                  <a:cubicBezTo>
                    <a:pt x="1744" y="5308"/>
                    <a:pt x="1" y="2694"/>
                    <a:pt x="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34"/>
            <p:cNvSpPr/>
            <p:nvPr/>
          </p:nvSpPr>
          <p:spPr>
            <a:xfrm>
              <a:off x="1000313" y="3759912"/>
              <a:ext cx="566646" cy="327298"/>
            </a:xfrm>
            <a:custGeom>
              <a:avLst/>
              <a:gdLst/>
              <a:ahLst/>
              <a:cxnLst/>
              <a:rect l="l" t="t" r="r" b="b"/>
              <a:pathLst>
                <a:path w="35732" h="20639" extrusionOk="0">
                  <a:moveTo>
                    <a:pt x="17866" y="2159"/>
                  </a:moveTo>
                  <a:cubicBezTo>
                    <a:pt x="21491" y="2159"/>
                    <a:pt x="25115" y="2951"/>
                    <a:pt x="27888" y="4536"/>
                  </a:cubicBezTo>
                  <a:cubicBezTo>
                    <a:pt x="33434" y="7784"/>
                    <a:pt x="33434" y="12934"/>
                    <a:pt x="27888" y="16182"/>
                  </a:cubicBezTo>
                  <a:cubicBezTo>
                    <a:pt x="25115" y="17766"/>
                    <a:pt x="21491" y="18559"/>
                    <a:pt x="17866" y="18559"/>
                  </a:cubicBezTo>
                  <a:cubicBezTo>
                    <a:pt x="14241" y="18559"/>
                    <a:pt x="10617" y="17766"/>
                    <a:pt x="7844" y="16182"/>
                  </a:cubicBezTo>
                  <a:cubicBezTo>
                    <a:pt x="2298" y="12934"/>
                    <a:pt x="2298" y="7784"/>
                    <a:pt x="7844" y="4536"/>
                  </a:cubicBezTo>
                  <a:cubicBezTo>
                    <a:pt x="10617" y="2951"/>
                    <a:pt x="14241" y="2159"/>
                    <a:pt x="17866" y="2159"/>
                  </a:cubicBezTo>
                  <a:close/>
                  <a:moveTo>
                    <a:pt x="17866" y="0"/>
                  </a:moveTo>
                  <a:cubicBezTo>
                    <a:pt x="13291" y="0"/>
                    <a:pt x="8716" y="1010"/>
                    <a:pt x="5230" y="3030"/>
                  </a:cubicBezTo>
                  <a:cubicBezTo>
                    <a:pt x="1744" y="5090"/>
                    <a:pt x="1" y="7705"/>
                    <a:pt x="1" y="10319"/>
                  </a:cubicBezTo>
                  <a:cubicBezTo>
                    <a:pt x="1" y="13013"/>
                    <a:pt x="1744" y="15627"/>
                    <a:pt x="5230" y="17608"/>
                  </a:cubicBezTo>
                  <a:cubicBezTo>
                    <a:pt x="8716" y="19628"/>
                    <a:pt x="13291" y="20638"/>
                    <a:pt x="17866" y="20638"/>
                  </a:cubicBezTo>
                  <a:cubicBezTo>
                    <a:pt x="22441" y="20638"/>
                    <a:pt x="27016" y="19628"/>
                    <a:pt x="30502" y="17608"/>
                  </a:cubicBezTo>
                  <a:cubicBezTo>
                    <a:pt x="33988" y="15627"/>
                    <a:pt x="35731" y="13013"/>
                    <a:pt x="35731" y="10319"/>
                  </a:cubicBezTo>
                  <a:cubicBezTo>
                    <a:pt x="35731" y="7705"/>
                    <a:pt x="33988" y="5090"/>
                    <a:pt x="30502" y="3030"/>
                  </a:cubicBezTo>
                  <a:cubicBezTo>
                    <a:pt x="27016" y="1010"/>
                    <a:pt x="22441" y="0"/>
                    <a:pt x="178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34"/>
            <p:cNvSpPr/>
            <p:nvPr/>
          </p:nvSpPr>
          <p:spPr>
            <a:xfrm>
              <a:off x="1036753" y="3794132"/>
              <a:ext cx="493762" cy="260091"/>
            </a:xfrm>
            <a:custGeom>
              <a:avLst/>
              <a:gdLst/>
              <a:ahLst/>
              <a:cxnLst/>
              <a:rect l="l" t="t" r="r" b="b"/>
              <a:pathLst>
                <a:path w="31136" h="16401" extrusionOk="0">
                  <a:moveTo>
                    <a:pt x="15568" y="1"/>
                  </a:moveTo>
                  <a:cubicBezTo>
                    <a:pt x="11943" y="1"/>
                    <a:pt x="8319" y="793"/>
                    <a:pt x="5546" y="2378"/>
                  </a:cubicBezTo>
                  <a:cubicBezTo>
                    <a:pt x="0" y="5626"/>
                    <a:pt x="0" y="10776"/>
                    <a:pt x="5546" y="14024"/>
                  </a:cubicBezTo>
                  <a:cubicBezTo>
                    <a:pt x="8319" y="15608"/>
                    <a:pt x="11943" y="16401"/>
                    <a:pt x="15568" y="16401"/>
                  </a:cubicBezTo>
                  <a:cubicBezTo>
                    <a:pt x="19193" y="16401"/>
                    <a:pt x="22817" y="15608"/>
                    <a:pt x="25590" y="14024"/>
                  </a:cubicBezTo>
                  <a:cubicBezTo>
                    <a:pt x="31136" y="10776"/>
                    <a:pt x="31136" y="5626"/>
                    <a:pt x="25590" y="2378"/>
                  </a:cubicBezTo>
                  <a:cubicBezTo>
                    <a:pt x="22817" y="793"/>
                    <a:pt x="19193" y="1"/>
                    <a:pt x="155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25" name="Google Shape;425;p34"/>
            <p:cNvSpPr/>
            <p:nvPr/>
          </p:nvSpPr>
          <p:spPr>
            <a:xfrm>
              <a:off x="1971426" y="3095631"/>
              <a:ext cx="193502" cy="239586"/>
            </a:xfrm>
            <a:custGeom>
              <a:avLst/>
              <a:gdLst/>
              <a:ahLst/>
              <a:cxnLst/>
              <a:rect l="l" t="t" r="r" b="b"/>
              <a:pathLst>
                <a:path w="12202" h="15108" extrusionOk="0">
                  <a:moveTo>
                    <a:pt x="2694" y="1"/>
                  </a:moveTo>
                  <a:cubicBezTo>
                    <a:pt x="2694" y="1"/>
                    <a:pt x="1" y="13152"/>
                    <a:pt x="4200" y="14816"/>
                  </a:cubicBezTo>
                  <a:cubicBezTo>
                    <a:pt x="4738" y="15019"/>
                    <a:pt x="5219" y="15108"/>
                    <a:pt x="5648" y="15108"/>
                  </a:cubicBezTo>
                  <a:cubicBezTo>
                    <a:pt x="8570" y="15108"/>
                    <a:pt x="9111" y="11013"/>
                    <a:pt x="9111" y="11013"/>
                  </a:cubicBezTo>
                  <a:lnTo>
                    <a:pt x="12201" y="4517"/>
                  </a:lnTo>
                  <a:lnTo>
                    <a:pt x="2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26" name="Google Shape;426;p34"/>
            <p:cNvSpPr/>
            <p:nvPr/>
          </p:nvSpPr>
          <p:spPr>
            <a:xfrm>
              <a:off x="1858364" y="2834334"/>
              <a:ext cx="456067" cy="417119"/>
            </a:xfrm>
            <a:custGeom>
              <a:avLst/>
              <a:gdLst/>
              <a:ahLst/>
              <a:cxnLst/>
              <a:rect l="l" t="t" r="r" b="b"/>
              <a:pathLst>
                <a:path w="28759" h="26303" extrusionOk="0">
                  <a:moveTo>
                    <a:pt x="15766" y="0"/>
                  </a:moveTo>
                  <a:lnTo>
                    <a:pt x="0" y="9982"/>
                  </a:lnTo>
                  <a:lnTo>
                    <a:pt x="14974" y="26303"/>
                  </a:lnTo>
                  <a:lnTo>
                    <a:pt x="28759" y="15211"/>
                  </a:lnTo>
                  <a:lnTo>
                    <a:pt x="1576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27" name="Google Shape;427;p34"/>
            <p:cNvSpPr/>
            <p:nvPr/>
          </p:nvSpPr>
          <p:spPr>
            <a:xfrm>
              <a:off x="1897310" y="2866984"/>
              <a:ext cx="381946" cy="350546"/>
            </a:xfrm>
            <a:custGeom>
              <a:avLst/>
              <a:gdLst/>
              <a:ahLst/>
              <a:cxnLst/>
              <a:rect l="l" t="t" r="r" b="b"/>
              <a:pathLst>
                <a:path w="24085" h="22105" extrusionOk="0">
                  <a:moveTo>
                    <a:pt x="12993" y="1"/>
                  </a:moveTo>
                  <a:lnTo>
                    <a:pt x="0" y="8320"/>
                  </a:lnTo>
                  <a:lnTo>
                    <a:pt x="12676" y="22105"/>
                  </a:lnTo>
                  <a:lnTo>
                    <a:pt x="24085" y="12994"/>
                  </a:lnTo>
                  <a:lnTo>
                    <a:pt x="1299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28" name="Google Shape;428;p34"/>
            <p:cNvSpPr/>
            <p:nvPr/>
          </p:nvSpPr>
          <p:spPr>
            <a:xfrm>
              <a:off x="1935002" y="2885838"/>
              <a:ext cx="128166" cy="96751"/>
            </a:xfrm>
            <a:custGeom>
              <a:avLst/>
              <a:gdLst/>
              <a:ahLst/>
              <a:cxnLst/>
              <a:rect l="l" t="t" r="r" b="b"/>
              <a:pathLst>
                <a:path w="8082" h="6101" extrusionOk="0">
                  <a:moveTo>
                    <a:pt x="6576" y="0"/>
                  </a:moveTo>
                  <a:lnTo>
                    <a:pt x="0" y="4358"/>
                  </a:lnTo>
                  <a:lnTo>
                    <a:pt x="1426" y="6101"/>
                  </a:lnTo>
                  <a:lnTo>
                    <a:pt x="8081" y="1506"/>
                  </a:lnTo>
                  <a:lnTo>
                    <a:pt x="657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29" name="Google Shape;429;p34"/>
            <p:cNvSpPr/>
            <p:nvPr/>
          </p:nvSpPr>
          <p:spPr>
            <a:xfrm>
              <a:off x="2114031" y="2860704"/>
              <a:ext cx="445378" cy="142597"/>
            </a:xfrm>
            <a:custGeom>
              <a:avLst/>
              <a:gdLst/>
              <a:ahLst/>
              <a:cxnLst/>
              <a:rect l="l" t="t" r="r" b="b"/>
              <a:pathLst>
                <a:path w="28085" h="8992" extrusionOk="0">
                  <a:moveTo>
                    <a:pt x="5110" y="1"/>
                  </a:moveTo>
                  <a:cubicBezTo>
                    <a:pt x="5110" y="1"/>
                    <a:pt x="3446" y="476"/>
                    <a:pt x="2258" y="793"/>
                  </a:cubicBezTo>
                  <a:cubicBezTo>
                    <a:pt x="1015" y="1104"/>
                    <a:pt x="0" y="4917"/>
                    <a:pt x="708" y="4917"/>
                  </a:cubicBezTo>
                  <a:cubicBezTo>
                    <a:pt x="722" y="4917"/>
                    <a:pt x="737" y="4916"/>
                    <a:pt x="752" y="4913"/>
                  </a:cubicBezTo>
                  <a:cubicBezTo>
                    <a:pt x="1545" y="4675"/>
                    <a:pt x="2099" y="2615"/>
                    <a:pt x="2099" y="2615"/>
                  </a:cubicBezTo>
                  <a:lnTo>
                    <a:pt x="7724" y="6814"/>
                  </a:lnTo>
                  <a:cubicBezTo>
                    <a:pt x="7724" y="6814"/>
                    <a:pt x="9297" y="7713"/>
                    <a:pt x="10314" y="7713"/>
                  </a:cubicBezTo>
                  <a:cubicBezTo>
                    <a:pt x="10505" y="7713"/>
                    <a:pt x="10676" y="7681"/>
                    <a:pt x="10814" y="7606"/>
                  </a:cubicBezTo>
                  <a:cubicBezTo>
                    <a:pt x="11606" y="7131"/>
                    <a:pt x="12398" y="6735"/>
                    <a:pt x="12557" y="6656"/>
                  </a:cubicBezTo>
                  <a:cubicBezTo>
                    <a:pt x="12557" y="6656"/>
                    <a:pt x="12715" y="6656"/>
                    <a:pt x="13032" y="6735"/>
                  </a:cubicBezTo>
                  <a:cubicBezTo>
                    <a:pt x="15171" y="7210"/>
                    <a:pt x="23331" y="8953"/>
                    <a:pt x="24520" y="8953"/>
                  </a:cubicBezTo>
                  <a:cubicBezTo>
                    <a:pt x="24995" y="8953"/>
                    <a:pt x="25369" y="8991"/>
                    <a:pt x="25697" y="8991"/>
                  </a:cubicBezTo>
                  <a:cubicBezTo>
                    <a:pt x="26190" y="8991"/>
                    <a:pt x="26580" y="8906"/>
                    <a:pt x="27055" y="8478"/>
                  </a:cubicBezTo>
                  <a:cubicBezTo>
                    <a:pt x="27134" y="8319"/>
                    <a:pt x="27293" y="8240"/>
                    <a:pt x="27372" y="8082"/>
                  </a:cubicBezTo>
                  <a:cubicBezTo>
                    <a:pt x="28085" y="7210"/>
                    <a:pt x="25867" y="4517"/>
                    <a:pt x="24678" y="3249"/>
                  </a:cubicBezTo>
                  <a:cubicBezTo>
                    <a:pt x="24282" y="2774"/>
                    <a:pt x="23965" y="2457"/>
                    <a:pt x="23965" y="2457"/>
                  </a:cubicBezTo>
                  <a:cubicBezTo>
                    <a:pt x="23727" y="2536"/>
                    <a:pt x="22935" y="2853"/>
                    <a:pt x="21985" y="3170"/>
                  </a:cubicBezTo>
                  <a:cubicBezTo>
                    <a:pt x="20306" y="3622"/>
                    <a:pt x="18050" y="4126"/>
                    <a:pt x="16585" y="4126"/>
                  </a:cubicBezTo>
                  <a:cubicBezTo>
                    <a:pt x="16253" y="4126"/>
                    <a:pt x="15961" y="4100"/>
                    <a:pt x="15726" y="4041"/>
                  </a:cubicBezTo>
                  <a:cubicBezTo>
                    <a:pt x="15066" y="3856"/>
                    <a:pt x="14520" y="3795"/>
                    <a:pt x="14086" y="3795"/>
                  </a:cubicBezTo>
                  <a:cubicBezTo>
                    <a:pt x="13217" y="3795"/>
                    <a:pt x="12794" y="4041"/>
                    <a:pt x="12794" y="4041"/>
                  </a:cubicBezTo>
                  <a:lnTo>
                    <a:pt x="7486" y="793"/>
                  </a:lnTo>
                  <a:lnTo>
                    <a:pt x="5110" y="1"/>
                  </a:lnTo>
                  <a:close/>
                </a:path>
              </a:pathLst>
            </a:custGeom>
            <a:solidFill>
              <a:srgbClr val="F2B3A7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34"/>
            <p:cNvSpPr/>
            <p:nvPr/>
          </p:nvSpPr>
          <p:spPr>
            <a:xfrm>
              <a:off x="2105848" y="2874532"/>
              <a:ext cx="110579" cy="98004"/>
            </a:xfrm>
            <a:custGeom>
              <a:avLst/>
              <a:gdLst/>
              <a:ahLst/>
              <a:cxnLst/>
              <a:rect l="l" t="t" r="r" b="b"/>
              <a:pathLst>
                <a:path w="6973" h="6180" extrusionOk="0">
                  <a:moveTo>
                    <a:pt x="5863" y="0"/>
                  </a:moveTo>
                  <a:cubicBezTo>
                    <a:pt x="5863" y="0"/>
                    <a:pt x="1981" y="2932"/>
                    <a:pt x="634" y="4516"/>
                  </a:cubicBezTo>
                  <a:cubicBezTo>
                    <a:pt x="238" y="4595"/>
                    <a:pt x="1" y="4912"/>
                    <a:pt x="1" y="5308"/>
                  </a:cubicBezTo>
                  <a:cubicBezTo>
                    <a:pt x="1" y="5784"/>
                    <a:pt x="318" y="6180"/>
                    <a:pt x="793" y="6180"/>
                  </a:cubicBezTo>
                  <a:cubicBezTo>
                    <a:pt x="1110" y="6180"/>
                    <a:pt x="1427" y="5942"/>
                    <a:pt x="1585" y="5704"/>
                  </a:cubicBezTo>
                  <a:lnTo>
                    <a:pt x="6972" y="1189"/>
                  </a:lnTo>
                  <a:lnTo>
                    <a:pt x="586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34"/>
            <p:cNvSpPr/>
            <p:nvPr/>
          </p:nvSpPr>
          <p:spPr>
            <a:xfrm>
              <a:off x="2182486" y="2872011"/>
              <a:ext cx="37711" cy="30987"/>
            </a:xfrm>
            <a:custGeom>
              <a:avLst/>
              <a:gdLst/>
              <a:ahLst/>
              <a:cxnLst/>
              <a:rect l="l" t="t" r="r" b="b"/>
              <a:pathLst>
                <a:path w="2378" h="1954" extrusionOk="0">
                  <a:moveTo>
                    <a:pt x="1189" y="1"/>
                  </a:moveTo>
                  <a:lnTo>
                    <a:pt x="317" y="714"/>
                  </a:lnTo>
                  <a:cubicBezTo>
                    <a:pt x="317" y="714"/>
                    <a:pt x="0" y="1506"/>
                    <a:pt x="793" y="1823"/>
                  </a:cubicBezTo>
                  <a:cubicBezTo>
                    <a:pt x="996" y="1925"/>
                    <a:pt x="1142" y="1954"/>
                    <a:pt x="1242" y="1954"/>
                  </a:cubicBezTo>
                  <a:cubicBezTo>
                    <a:pt x="1375" y="1954"/>
                    <a:pt x="1426" y="1902"/>
                    <a:pt x="1426" y="1902"/>
                  </a:cubicBezTo>
                  <a:lnTo>
                    <a:pt x="2377" y="1110"/>
                  </a:lnTo>
                  <a:lnTo>
                    <a:pt x="1981" y="239"/>
                  </a:lnTo>
                  <a:lnTo>
                    <a:pt x="11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34"/>
            <p:cNvSpPr/>
            <p:nvPr/>
          </p:nvSpPr>
          <p:spPr>
            <a:xfrm>
              <a:off x="2196298" y="2868633"/>
              <a:ext cx="28925" cy="24707"/>
            </a:xfrm>
            <a:custGeom>
              <a:avLst/>
              <a:gdLst/>
              <a:ahLst/>
              <a:cxnLst/>
              <a:rect l="l" t="t" r="r" b="b"/>
              <a:pathLst>
                <a:path w="1824" h="1558" extrusionOk="0">
                  <a:moveTo>
                    <a:pt x="885" y="1"/>
                  </a:moveTo>
                  <a:cubicBezTo>
                    <a:pt x="628" y="1"/>
                    <a:pt x="387" y="125"/>
                    <a:pt x="239" y="372"/>
                  </a:cubicBezTo>
                  <a:cubicBezTo>
                    <a:pt x="1" y="768"/>
                    <a:pt x="159" y="1244"/>
                    <a:pt x="476" y="1481"/>
                  </a:cubicBezTo>
                  <a:cubicBezTo>
                    <a:pt x="602" y="1532"/>
                    <a:pt x="735" y="1558"/>
                    <a:pt x="866" y="1558"/>
                  </a:cubicBezTo>
                  <a:cubicBezTo>
                    <a:pt x="1150" y="1558"/>
                    <a:pt x="1423" y="1435"/>
                    <a:pt x="1585" y="1165"/>
                  </a:cubicBezTo>
                  <a:cubicBezTo>
                    <a:pt x="1823" y="848"/>
                    <a:pt x="1665" y="293"/>
                    <a:pt x="1348" y="135"/>
                  </a:cubicBezTo>
                  <a:cubicBezTo>
                    <a:pt x="1199" y="45"/>
                    <a:pt x="1039" y="1"/>
                    <a:pt x="88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33" name="Google Shape;433;p34"/>
            <p:cNvSpPr/>
            <p:nvPr/>
          </p:nvSpPr>
          <p:spPr>
            <a:xfrm>
              <a:off x="2137261" y="2928178"/>
              <a:ext cx="145753" cy="54647"/>
            </a:xfrm>
            <a:custGeom>
              <a:avLst/>
              <a:gdLst/>
              <a:ahLst/>
              <a:cxnLst/>
              <a:rect l="l" t="t" r="r" b="b"/>
              <a:pathLst>
                <a:path w="9191" h="3446" extrusionOk="0">
                  <a:moveTo>
                    <a:pt x="6059" y="1"/>
                  </a:moveTo>
                  <a:cubicBezTo>
                    <a:pt x="5365" y="1"/>
                    <a:pt x="3874" y="579"/>
                    <a:pt x="3090" y="579"/>
                  </a:cubicBezTo>
                  <a:cubicBezTo>
                    <a:pt x="2219" y="579"/>
                    <a:pt x="1030" y="658"/>
                    <a:pt x="476" y="1133"/>
                  </a:cubicBezTo>
                  <a:cubicBezTo>
                    <a:pt x="0" y="1608"/>
                    <a:pt x="80" y="2084"/>
                    <a:pt x="80" y="2084"/>
                  </a:cubicBezTo>
                  <a:cubicBezTo>
                    <a:pt x="80" y="2084"/>
                    <a:pt x="678" y="1978"/>
                    <a:pt x="1382" y="1978"/>
                  </a:cubicBezTo>
                  <a:cubicBezTo>
                    <a:pt x="1734" y="1978"/>
                    <a:pt x="2113" y="2005"/>
                    <a:pt x="2456" y="2084"/>
                  </a:cubicBezTo>
                  <a:cubicBezTo>
                    <a:pt x="3348" y="2381"/>
                    <a:pt x="5216" y="3445"/>
                    <a:pt x="6228" y="3445"/>
                  </a:cubicBezTo>
                  <a:cubicBezTo>
                    <a:pt x="6295" y="3445"/>
                    <a:pt x="6359" y="3440"/>
                    <a:pt x="6418" y="3431"/>
                  </a:cubicBezTo>
                  <a:cubicBezTo>
                    <a:pt x="7289" y="3272"/>
                    <a:pt x="9190" y="3035"/>
                    <a:pt x="9190" y="3035"/>
                  </a:cubicBezTo>
                  <a:cubicBezTo>
                    <a:pt x="9190" y="3035"/>
                    <a:pt x="6734" y="182"/>
                    <a:pt x="6259" y="24"/>
                  </a:cubicBezTo>
                  <a:cubicBezTo>
                    <a:pt x="6204" y="8"/>
                    <a:pt x="6136" y="1"/>
                    <a:pt x="6059" y="1"/>
                  </a:cubicBezTo>
                  <a:close/>
                </a:path>
              </a:pathLst>
            </a:custGeom>
            <a:solidFill>
              <a:srgbClr val="F2B3A7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34" name="Google Shape;434;p34"/>
            <p:cNvSpPr/>
            <p:nvPr/>
          </p:nvSpPr>
          <p:spPr>
            <a:xfrm>
              <a:off x="2558113" y="4429917"/>
              <a:ext cx="154554" cy="128182"/>
            </a:xfrm>
            <a:custGeom>
              <a:avLst/>
              <a:gdLst/>
              <a:ahLst/>
              <a:cxnLst/>
              <a:rect l="l" t="t" r="r" b="b"/>
              <a:pathLst>
                <a:path w="9746" h="8083" extrusionOk="0">
                  <a:moveTo>
                    <a:pt x="2662" y="1"/>
                  </a:moveTo>
                  <a:cubicBezTo>
                    <a:pt x="2384" y="1"/>
                    <a:pt x="2219" y="71"/>
                    <a:pt x="2219" y="232"/>
                  </a:cubicBezTo>
                  <a:cubicBezTo>
                    <a:pt x="2219" y="1183"/>
                    <a:pt x="1981" y="1896"/>
                    <a:pt x="1981" y="1896"/>
                  </a:cubicBezTo>
                  <a:lnTo>
                    <a:pt x="1506" y="2213"/>
                  </a:lnTo>
                  <a:lnTo>
                    <a:pt x="1110" y="2530"/>
                  </a:lnTo>
                  <a:lnTo>
                    <a:pt x="159" y="3164"/>
                  </a:lnTo>
                  <a:cubicBezTo>
                    <a:pt x="159" y="3164"/>
                    <a:pt x="1" y="4114"/>
                    <a:pt x="318" y="5065"/>
                  </a:cubicBezTo>
                  <a:cubicBezTo>
                    <a:pt x="555" y="5857"/>
                    <a:pt x="1031" y="6650"/>
                    <a:pt x="1981" y="7204"/>
                  </a:cubicBezTo>
                  <a:cubicBezTo>
                    <a:pt x="2615" y="7600"/>
                    <a:pt x="3487" y="7838"/>
                    <a:pt x="4437" y="7917"/>
                  </a:cubicBezTo>
                  <a:cubicBezTo>
                    <a:pt x="5293" y="8044"/>
                    <a:pt x="6199" y="8082"/>
                    <a:pt x="7004" y="8082"/>
                  </a:cubicBezTo>
                  <a:cubicBezTo>
                    <a:pt x="8212" y="8082"/>
                    <a:pt x="9191" y="7997"/>
                    <a:pt x="9428" y="7997"/>
                  </a:cubicBezTo>
                  <a:cubicBezTo>
                    <a:pt x="9508" y="7997"/>
                    <a:pt x="9587" y="7917"/>
                    <a:pt x="9587" y="7838"/>
                  </a:cubicBezTo>
                  <a:cubicBezTo>
                    <a:pt x="9745" y="7363"/>
                    <a:pt x="9587" y="5699"/>
                    <a:pt x="9349" y="4352"/>
                  </a:cubicBezTo>
                  <a:cubicBezTo>
                    <a:pt x="9270" y="4114"/>
                    <a:pt x="9270" y="3956"/>
                    <a:pt x="9191" y="3718"/>
                  </a:cubicBezTo>
                  <a:cubicBezTo>
                    <a:pt x="9032" y="2768"/>
                    <a:pt x="8953" y="2134"/>
                    <a:pt x="8953" y="2134"/>
                  </a:cubicBezTo>
                  <a:cubicBezTo>
                    <a:pt x="8953" y="2134"/>
                    <a:pt x="6893" y="1262"/>
                    <a:pt x="5150" y="629"/>
                  </a:cubicBezTo>
                  <a:cubicBezTo>
                    <a:pt x="4158" y="263"/>
                    <a:pt x="3200" y="1"/>
                    <a:pt x="2662" y="1"/>
                  </a:cubicBezTo>
                  <a:close/>
                </a:path>
              </a:pathLst>
            </a:custGeom>
            <a:solidFill>
              <a:srgbClr val="F2B3A7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35" name="Google Shape;435;p34"/>
            <p:cNvSpPr/>
            <p:nvPr/>
          </p:nvSpPr>
          <p:spPr>
            <a:xfrm>
              <a:off x="2445051" y="3486341"/>
              <a:ext cx="267624" cy="1012897"/>
            </a:xfrm>
            <a:custGeom>
              <a:avLst/>
              <a:gdLst/>
              <a:ahLst/>
              <a:cxnLst/>
              <a:rect l="l" t="t" r="r" b="b"/>
              <a:pathLst>
                <a:path w="16876" h="63872" extrusionOk="0">
                  <a:moveTo>
                    <a:pt x="12676" y="1"/>
                  </a:moveTo>
                  <a:lnTo>
                    <a:pt x="8477" y="1823"/>
                  </a:lnTo>
                  <a:lnTo>
                    <a:pt x="2298" y="4517"/>
                  </a:lnTo>
                  <a:cubicBezTo>
                    <a:pt x="2298" y="4517"/>
                    <a:pt x="713" y="13865"/>
                    <a:pt x="397" y="18619"/>
                  </a:cubicBezTo>
                  <a:cubicBezTo>
                    <a:pt x="0" y="23451"/>
                    <a:pt x="713" y="36365"/>
                    <a:pt x="2377" y="41039"/>
                  </a:cubicBezTo>
                  <a:cubicBezTo>
                    <a:pt x="4041" y="45714"/>
                    <a:pt x="6497" y="53715"/>
                    <a:pt x="5705" y="60291"/>
                  </a:cubicBezTo>
                  <a:cubicBezTo>
                    <a:pt x="5546" y="61242"/>
                    <a:pt x="10300" y="63381"/>
                    <a:pt x="11726" y="63856"/>
                  </a:cubicBezTo>
                  <a:cubicBezTo>
                    <a:pt x="11746" y="63866"/>
                    <a:pt x="11821" y="63871"/>
                    <a:pt x="11938" y="63871"/>
                  </a:cubicBezTo>
                  <a:cubicBezTo>
                    <a:pt x="12746" y="63871"/>
                    <a:pt x="15560" y="63637"/>
                    <a:pt x="16321" y="63222"/>
                  </a:cubicBezTo>
                  <a:cubicBezTo>
                    <a:pt x="16875" y="62985"/>
                    <a:pt x="15608" y="59261"/>
                    <a:pt x="15212" y="56805"/>
                  </a:cubicBezTo>
                  <a:cubicBezTo>
                    <a:pt x="14895" y="54270"/>
                    <a:pt x="16400" y="47853"/>
                    <a:pt x="12439" y="40643"/>
                  </a:cubicBezTo>
                  <a:cubicBezTo>
                    <a:pt x="10696" y="37395"/>
                    <a:pt x="11171" y="21312"/>
                    <a:pt x="13469" y="14341"/>
                  </a:cubicBezTo>
                  <a:cubicBezTo>
                    <a:pt x="15766" y="7290"/>
                    <a:pt x="12835" y="159"/>
                    <a:pt x="1267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36" name="Google Shape;436;p34"/>
            <p:cNvSpPr/>
            <p:nvPr/>
          </p:nvSpPr>
          <p:spPr>
            <a:xfrm>
              <a:off x="2455104" y="4474856"/>
              <a:ext cx="283958" cy="153603"/>
            </a:xfrm>
            <a:custGeom>
              <a:avLst/>
              <a:gdLst/>
              <a:ahLst/>
              <a:cxnLst/>
              <a:rect l="l" t="t" r="r" b="b"/>
              <a:pathLst>
                <a:path w="17906" h="9686" extrusionOk="0">
                  <a:moveTo>
                    <a:pt x="1202" y="0"/>
                  </a:moveTo>
                  <a:cubicBezTo>
                    <a:pt x="1139" y="0"/>
                    <a:pt x="1082" y="4"/>
                    <a:pt x="1030" y="13"/>
                  </a:cubicBezTo>
                  <a:cubicBezTo>
                    <a:pt x="713" y="92"/>
                    <a:pt x="476" y="251"/>
                    <a:pt x="317" y="409"/>
                  </a:cubicBezTo>
                  <a:cubicBezTo>
                    <a:pt x="238" y="567"/>
                    <a:pt x="0" y="1201"/>
                    <a:pt x="792" y="2944"/>
                  </a:cubicBezTo>
                  <a:cubicBezTo>
                    <a:pt x="1743" y="4925"/>
                    <a:pt x="6893" y="5242"/>
                    <a:pt x="7606" y="5242"/>
                  </a:cubicBezTo>
                  <a:cubicBezTo>
                    <a:pt x="8319" y="5242"/>
                    <a:pt x="10299" y="6509"/>
                    <a:pt x="10299" y="6509"/>
                  </a:cubicBezTo>
                  <a:lnTo>
                    <a:pt x="10299" y="7381"/>
                  </a:lnTo>
                  <a:cubicBezTo>
                    <a:pt x="11488" y="8332"/>
                    <a:pt x="12835" y="9282"/>
                    <a:pt x="13865" y="9599"/>
                  </a:cubicBezTo>
                  <a:cubicBezTo>
                    <a:pt x="14046" y="9660"/>
                    <a:pt x="14239" y="9685"/>
                    <a:pt x="14440" y="9685"/>
                  </a:cubicBezTo>
                  <a:cubicBezTo>
                    <a:pt x="14764" y="9685"/>
                    <a:pt x="15106" y="9618"/>
                    <a:pt x="15449" y="9520"/>
                  </a:cubicBezTo>
                  <a:cubicBezTo>
                    <a:pt x="16796" y="9124"/>
                    <a:pt x="17905" y="7935"/>
                    <a:pt x="17905" y="7777"/>
                  </a:cubicBezTo>
                  <a:cubicBezTo>
                    <a:pt x="17905" y="7698"/>
                    <a:pt x="17747" y="7143"/>
                    <a:pt x="17588" y="6589"/>
                  </a:cubicBezTo>
                  <a:cubicBezTo>
                    <a:pt x="17430" y="5955"/>
                    <a:pt x="17192" y="5242"/>
                    <a:pt x="17192" y="5242"/>
                  </a:cubicBezTo>
                  <a:lnTo>
                    <a:pt x="16083" y="5004"/>
                  </a:lnTo>
                  <a:lnTo>
                    <a:pt x="11012" y="3895"/>
                  </a:lnTo>
                  <a:lnTo>
                    <a:pt x="8953" y="3420"/>
                  </a:lnTo>
                  <a:cubicBezTo>
                    <a:pt x="8953" y="3420"/>
                    <a:pt x="8002" y="2865"/>
                    <a:pt x="6814" y="2231"/>
                  </a:cubicBezTo>
                  <a:cubicBezTo>
                    <a:pt x="4941" y="1257"/>
                    <a:pt x="2289" y="0"/>
                    <a:pt x="12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37" name="Google Shape;437;p34"/>
            <p:cNvSpPr/>
            <p:nvPr/>
          </p:nvSpPr>
          <p:spPr>
            <a:xfrm>
              <a:off x="2461384" y="4464486"/>
              <a:ext cx="275156" cy="141249"/>
            </a:xfrm>
            <a:custGeom>
              <a:avLst/>
              <a:gdLst/>
              <a:ahLst/>
              <a:cxnLst/>
              <a:rect l="l" t="t" r="r" b="b"/>
              <a:pathLst>
                <a:path w="17351" h="8907" extrusionOk="0">
                  <a:moveTo>
                    <a:pt x="2725" y="0"/>
                  </a:moveTo>
                  <a:cubicBezTo>
                    <a:pt x="2397" y="0"/>
                    <a:pt x="2067" y="31"/>
                    <a:pt x="1743" y="112"/>
                  </a:cubicBezTo>
                  <a:cubicBezTo>
                    <a:pt x="1268" y="271"/>
                    <a:pt x="872" y="429"/>
                    <a:pt x="634" y="667"/>
                  </a:cubicBezTo>
                  <a:cubicBezTo>
                    <a:pt x="0" y="1142"/>
                    <a:pt x="0" y="1855"/>
                    <a:pt x="238" y="2648"/>
                  </a:cubicBezTo>
                  <a:cubicBezTo>
                    <a:pt x="872" y="4232"/>
                    <a:pt x="3565" y="5183"/>
                    <a:pt x="6497" y="5500"/>
                  </a:cubicBezTo>
                  <a:cubicBezTo>
                    <a:pt x="8240" y="5737"/>
                    <a:pt x="9507" y="6688"/>
                    <a:pt x="10696" y="7559"/>
                  </a:cubicBezTo>
                  <a:cubicBezTo>
                    <a:pt x="10775" y="7559"/>
                    <a:pt x="10854" y="7639"/>
                    <a:pt x="10933" y="7639"/>
                  </a:cubicBezTo>
                  <a:cubicBezTo>
                    <a:pt x="11646" y="8193"/>
                    <a:pt x="12359" y="8589"/>
                    <a:pt x="13231" y="8827"/>
                  </a:cubicBezTo>
                  <a:cubicBezTo>
                    <a:pt x="13469" y="8906"/>
                    <a:pt x="13785" y="8906"/>
                    <a:pt x="14102" y="8906"/>
                  </a:cubicBezTo>
                  <a:cubicBezTo>
                    <a:pt x="15528" y="8906"/>
                    <a:pt x="16796" y="8035"/>
                    <a:pt x="17192" y="7243"/>
                  </a:cubicBezTo>
                  <a:cubicBezTo>
                    <a:pt x="17351" y="7005"/>
                    <a:pt x="17351" y="6767"/>
                    <a:pt x="17351" y="6530"/>
                  </a:cubicBezTo>
                  <a:cubicBezTo>
                    <a:pt x="17113" y="5500"/>
                    <a:pt x="16321" y="2806"/>
                    <a:pt x="15766" y="2251"/>
                  </a:cubicBezTo>
                  <a:cubicBezTo>
                    <a:pt x="15710" y="2195"/>
                    <a:pt x="15614" y="2139"/>
                    <a:pt x="15535" y="2139"/>
                  </a:cubicBezTo>
                  <a:cubicBezTo>
                    <a:pt x="15502" y="2139"/>
                    <a:pt x="15472" y="2149"/>
                    <a:pt x="15449" y="2172"/>
                  </a:cubicBezTo>
                  <a:cubicBezTo>
                    <a:pt x="15132" y="2251"/>
                    <a:pt x="15053" y="2727"/>
                    <a:pt x="15053" y="2727"/>
                  </a:cubicBezTo>
                  <a:cubicBezTo>
                    <a:pt x="14426" y="3103"/>
                    <a:pt x="13353" y="3330"/>
                    <a:pt x="11912" y="3330"/>
                  </a:cubicBezTo>
                  <a:cubicBezTo>
                    <a:pt x="11531" y="3330"/>
                    <a:pt x="11126" y="3314"/>
                    <a:pt x="10696" y="3281"/>
                  </a:cubicBezTo>
                  <a:cubicBezTo>
                    <a:pt x="8636" y="3123"/>
                    <a:pt x="7764" y="1538"/>
                    <a:pt x="7368" y="588"/>
                  </a:cubicBezTo>
                  <a:cubicBezTo>
                    <a:pt x="7289" y="508"/>
                    <a:pt x="7289" y="429"/>
                    <a:pt x="7210" y="350"/>
                  </a:cubicBezTo>
                  <a:cubicBezTo>
                    <a:pt x="7096" y="151"/>
                    <a:pt x="6993" y="85"/>
                    <a:pt x="6875" y="85"/>
                  </a:cubicBezTo>
                  <a:cubicBezTo>
                    <a:pt x="6662" y="85"/>
                    <a:pt x="6400" y="299"/>
                    <a:pt x="5942" y="350"/>
                  </a:cubicBezTo>
                  <a:cubicBezTo>
                    <a:pt x="5861" y="365"/>
                    <a:pt x="5772" y="371"/>
                    <a:pt x="5677" y="371"/>
                  </a:cubicBezTo>
                  <a:cubicBezTo>
                    <a:pt x="4957" y="371"/>
                    <a:pt x="3854" y="0"/>
                    <a:pt x="272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34"/>
            <p:cNvSpPr/>
            <p:nvPr/>
          </p:nvSpPr>
          <p:spPr>
            <a:xfrm>
              <a:off x="2286764" y="4597608"/>
              <a:ext cx="8389" cy="1840"/>
            </a:xfrm>
            <a:custGeom>
              <a:avLst/>
              <a:gdLst/>
              <a:ahLst/>
              <a:cxnLst/>
              <a:rect l="l" t="t" r="r" b="b"/>
              <a:pathLst>
                <a:path w="529" h="116" extrusionOk="0">
                  <a:moveTo>
                    <a:pt x="423" y="1"/>
                  </a:moveTo>
                  <a:cubicBezTo>
                    <a:pt x="379" y="1"/>
                    <a:pt x="317" y="10"/>
                    <a:pt x="238" y="36"/>
                  </a:cubicBezTo>
                  <a:lnTo>
                    <a:pt x="0" y="36"/>
                  </a:lnTo>
                  <a:cubicBezTo>
                    <a:pt x="0" y="36"/>
                    <a:pt x="79" y="115"/>
                    <a:pt x="159" y="115"/>
                  </a:cubicBezTo>
                  <a:lnTo>
                    <a:pt x="396" y="115"/>
                  </a:lnTo>
                  <a:cubicBezTo>
                    <a:pt x="475" y="115"/>
                    <a:pt x="475" y="36"/>
                    <a:pt x="475" y="36"/>
                  </a:cubicBezTo>
                  <a:cubicBezTo>
                    <a:pt x="528" y="36"/>
                    <a:pt x="511" y="1"/>
                    <a:pt x="423" y="1"/>
                  </a:cubicBezTo>
                  <a:close/>
                </a:path>
              </a:pathLst>
            </a:custGeom>
            <a:solidFill>
              <a:srgbClr val="C100FF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34"/>
            <p:cNvSpPr/>
            <p:nvPr/>
          </p:nvSpPr>
          <p:spPr>
            <a:xfrm>
              <a:off x="2360199" y="2730056"/>
              <a:ext cx="205475" cy="241790"/>
            </a:xfrm>
            <a:custGeom>
              <a:avLst/>
              <a:gdLst/>
              <a:ahLst/>
              <a:cxnLst/>
              <a:rect l="l" t="t" r="r" b="b"/>
              <a:pathLst>
                <a:path w="12957" h="15247" extrusionOk="0">
                  <a:moveTo>
                    <a:pt x="8837" y="0"/>
                  </a:moveTo>
                  <a:cubicBezTo>
                    <a:pt x="7966" y="80"/>
                    <a:pt x="7015" y="317"/>
                    <a:pt x="6064" y="713"/>
                  </a:cubicBezTo>
                  <a:cubicBezTo>
                    <a:pt x="4084" y="1506"/>
                    <a:pt x="2103" y="2773"/>
                    <a:pt x="2103" y="2773"/>
                  </a:cubicBezTo>
                  <a:cubicBezTo>
                    <a:pt x="2103" y="2773"/>
                    <a:pt x="2182" y="3486"/>
                    <a:pt x="2182" y="4358"/>
                  </a:cubicBezTo>
                  <a:cubicBezTo>
                    <a:pt x="2262" y="5705"/>
                    <a:pt x="2262" y="7289"/>
                    <a:pt x="1866" y="7685"/>
                  </a:cubicBezTo>
                  <a:cubicBezTo>
                    <a:pt x="1549" y="8002"/>
                    <a:pt x="994" y="8874"/>
                    <a:pt x="677" y="9666"/>
                  </a:cubicBezTo>
                  <a:cubicBezTo>
                    <a:pt x="304" y="10413"/>
                    <a:pt x="0" y="11019"/>
                    <a:pt x="167" y="11019"/>
                  </a:cubicBezTo>
                  <a:cubicBezTo>
                    <a:pt x="177" y="11019"/>
                    <a:pt x="188" y="11017"/>
                    <a:pt x="202" y="11013"/>
                  </a:cubicBezTo>
                  <a:cubicBezTo>
                    <a:pt x="205" y="11011"/>
                    <a:pt x="210" y="11010"/>
                    <a:pt x="215" y="11010"/>
                  </a:cubicBezTo>
                  <a:cubicBezTo>
                    <a:pt x="574" y="11010"/>
                    <a:pt x="4703" y="15247"/>
                    <a:pt x="9097" y="15247"/>
                  </a:cubicBezTo>
                  <a:cubicBezTo>
                    <a:pt x="10228" y="15247"/>
                    <a:pt x="11376" y="14966"/>
                    <a:pt x="12482" y="14261"/>
                  </a:cubicBezTo>
                  <a:lnTo>
                    <a:pt x="12957" y="5863"/>
                  </a:lnTo>
                  <a:lnTo>
                    <a:pt x="12878" y="5863"/>
                  </a:lnTo>
                  <a:cubicBezTo>
                    <a:pt x="12869" y="5863"/>
                    <a:pt x="12858" y="5863"/>
                    <a:pt x="12846" y="5863"/>
                  </a:cubicBezTo>
                  <a:cubicBezTo>
                    <a:pt x="12530" y="5863"/>
                    <a:pt x="11126" y="5790"/>
                    <a:pt x="10897" y="1823"/>
                  </a:cubicBezTo>
                  <a:cubicBezTo>
                    <a:pt x="10818" y="397"/>
                    <a:pt x="9946" y="0"/>
                    <a:pt x="8837" y="0"/>
                  </a:cubicBezTo>
                  <a:close/>
                </a:path>
              </a:pathLst>
            </a:custGeom>
            <a:solidFill>
              <a:srgbClr val="F2B3A7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34"/>
            <p:cNvSpPr/>
            <p:nvPr/>
          </p:nvSpPr>
          <p:spPr>
            <a:xfrm>
              <a:off x="2202577" y="2763134"/>
              <a:ext cx="472417" cy="950812"/>
            </a:xfrm>
            <a:custGeom>
              <a:avLst/>
              <a:gdLst/>
              <a:ahLst/>
              <a:cxnLst/>
              <a:rect l="l" t="t" r="r" b="b"/>
              <a:pathLst>
                <a:path w="29790" h="59957" extrusionOk="0">
                  <a:moveTo>
                    <a:pt x="24114" y="0"/>
                  </a:moveTo>
                  <a:cubicBezTo>
                    <a:pt x="22269" y="0"/>
                    <a:pt x="20679" y="1321"/>
                    <a:pt x="20679" y="1321"/>
                  </a:cubicBezTo>
                  <a:cubicBezTo>
                    <a:pt x="20679" y="1321"/>
                    <a:pt x="23214" y="3222"/>
                    <a:pt x="19253" y="5678"/>
                  </a:cubicBezTo>
                  <a:cubicBezTo>
                    <a:pt x="17292" y="6898"/>
                    <a:pt x="15866" y="7323"/>
                    <a:pt x="14829" y="7323"/>
                  </a:cubicBezTo>
                  <a:cubicBezTo>
                    <a:pt x="12431" y="7323"/>
                    <a:pt x="12122" y="5045"/>
                    <a:pt x="12122" y="5045"/>
                  </a:cubicBezTo>
                  <a:cubicBezTo>
                    <a:pt x="12122" y="5045"/>
                    <a:pt x="4041" y="10749"/>
                    <a:pt x="3091" y="11700"/>
                  </a:cubicBezTo>
                  <a:cubicBezTo>
                    <a:pt x="2457" y="12413"/>
                    <a:pt x="2140" y="13839"/>
                    <a:pt x="2061" y="15582"/>
                  </a:cubicBezTo>
                  <a:cubicBezTo>
                    <a:pt x="2061" y="16295"/>
                    <a:pt x="2061" y="16928"/>
                    <a:pt x="2061" y="17641"/>
                  </a:cubicBezTo>
                  <a:cubicBezTo>
                    <a:pt x="2140" y="19701"/>
                    <a:pt x="1506" y="25485"/>
                    <a:pt x="2061" y="26911"/>
                  </a:cubicBezTo>
                  <a:cubicBezTo>
                    <a:pt x="3408" y="30397"/>
                    <a:pt x="3487" y="39270"/>
                    <a:pt x="1744" y="42756"/>
                  </a:cubicBezTo>
                  <a:cubicBezTo>
                    <a:pt x="1" y="46242"/>
                    <a:pt x="1744" y="54560"/>
                    <a:pt x="1744" y="54560"/>
                  </a:cubicBezTo>
                  <a:cubicBezTo>
                    <a:pt x="1744" y="54560"/>
                    <a:pt x="2061" y="57254"/>
                    <a:pt x="4596" y="58284"/>
                  </a:cubicBezTo>
                  <a:cubicBezTo>
                    <a:pt x="4596" y="58284"/>
                    <a:pt x="11409" y="59868"/>
                    <a:pt x="11885" y="59948"/>
                  </a:cubicBezTo>
                  <a:cubicBezTo>
                    <a:pt x="12025" y="59954"/>
                    <a:pt x="12166" y="59957"/>
                    <a:pt x="12309" y="59957"/>
                  </a:cubicBezTo>
                  <a:cubicBezTo>
                    <a:pt x="19569" y="59957"/>
                    <a:pt x="29552" y="52184"/>
                    <a:pt x="29552" y="52184"/>
                  </a:cubicBezTo>
                  <a:cubicBezTo>
                    <a:pt x="29552" y="52184"/>
                    <a:pt x="29473" y="26435"/>
                    <a:pt x="29552" y="20969"/>
                  </a:cubicBezTo>
                  <a:cubicBezTo>
                    <a:pt x="29790" y="9481"/>
                    <a:pt x="29077" y="5203"/>
                    <a:pt x="27967" y="2985"/>
                  </a:cubicBezTo>
                  <a:cubicBezTo>
                    <a:pt x="26878" y="674"/>
                    <a:pt x="25431" y="0"/>
                    <a:pt x="2411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41" name="Google Shape;441;p34"/>
            <p:cNvSpPr/>
            <p:nvPr/>
          </p:nvSpPr>
          <p:spPr>
            <a:xfrm>
              <a:off x="2301828" y="2497064"/>
              <a:ext cx="287732" cy="308252"/>
            </a:xfrm>
            <a:custGeom>
              <a:avLst/>
              <a:gdLst/>
              <a:ahLst/>
              <a:cxnLst/>
              <a:rect l="l" t="t" r="r" b="b"/>
              <a:pathLst>
                <a:path w="18144" h="19438" extrusionOk="0">
                  <a:moveTo>
                    <a:pt x="12114" y="1"/>
                  </a:moveTo>
                  <a:cubicBezTo>
                    <a:pt x="10517" y="1"/>
                    <a:pt x="8718" y="195"/>
                    <a:pt x="7052" y="433"/>
                  </a:cubicBezTo>
                  <a:cubicBezTo>
                    <a:pt x="4041" y="908"/>
                    <a:pt x="1427" y="1542"/>
                    <a:pt x="1427" y="1542"/>
                  </a:cubicBezTo>
                  <a:lnTo>
                    <a:pt x="1189" y="1384"/>
                  </a:lnTo>
                  <a:cubicBezTo>
                    <a:pt x="1189" y="1384"/>
                    <a:pt x="1" y="3523"/>
                    <a:pt x="714" y="6296"/>
                  </a:cubicBezTo>
                  <a:cubicBezTo>
                    <a:pt x="1348" y="9068"/>
                    <a:pt x="1427" y="6929"/>
                    <a:pt x="793" y="9940"/>
                  </a:cubicBezTo>
                  <a:cubicBezTo>
                    <a:pt x="159" y="12950"/>
                    <a:pt x="635" y="15723"/>
                    <a:pt x="1427" y="16436"/>
                  </a:cubicBezTo>
                  <a:cubicBezTo>
                    <a:pt x="1934" y="16943"/>
                    <a:pt x="1050" y="19437"/>
                    <a:pt x="3438" y="19437"/>
                  </a:cubicBezTo>
                  <a:cubicBezTo>
                    <a:pt x="3662" y="19437"/>
                    <a:pt x="3914" y="19415"/>
                    <a:pt x="4200" y="19368"/>
                  </a:cubicBezTo>
                  <a:cubicBezTo>
                    <a:pt x="4833" y="19209"/>
                    <a:pt x="5388" y="19130"/>
                    <a:pt x="5863" y="19051"/>
                  </a:cubicBezTo>
                  <a:cubicBezTo>
                    <a:pt x="7448" y="18813"/>
                    <a:pt x="8319" y="18734"/>
                    <a:pt x="9429" y="18021"/>
                  </a:cubicBezTo>
                  <a:cubicBezTo>
                    <a:pt x="9745" y="17862"/>
                    <a:pt x="9983" y="17704"/>
                    <a:pt x="10379" y="17387"/>
                  </a:cubicBezTo>
                  <a:cubicBezTo>
                    <a:pt x="10855" y="17070"/>
                    <a:pt x="11647" y="16040"/>
                    <a:pt x="12518" y="14693"/>
                  </a:cubicBezTo>
                  <a:cubicBezTo>
                    <a:pt x="14974" y="10732"/>
                    <a:pt x="18143" y="3760"/>
                    <a:pt x="16638" y="1384"/>
                  </a:cubicBezTo>
                  <a:cubicBezTo>
                    <a:pt x="16005" y="344"/>
                    <a:pt x="14237" y="1"/>
                    <a:pt x="12114" y="1"/>
                  </a:cubicBezTo>
                  <a:close/>
                </a:path>
              </a:pathLst>
            </a:custGeom>
            <a:solidFill>
              <a:srgbClr val="F2B3A7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42" name="Google Shape;442;p34"/>
            <p:cNvSpPr/>
            <p:nvPr/>
          </p:nvSpPr>
          <p:spPr>
            <a:xfrm>
              <a:off x="2280468" y="2400667"/>
              <a:ext cx="370654" cy="374682"/>
            </a:xfrm>
            <a:custGeom>
              <a:avLst/>
              <a:gdLst/>
              <a:ahLst/>
              <a:cxnLst/>
              <a:rect l="l" t="t" r="r" b="b"/>
              <a:pathLst>
                <a:path w="23373" h="23627" extrusionOk="0">
                  <a:moveTo>
                    <a:pt x="11601" y="1"/>
                  </a:moveTo>
                  <a:cubicBezTo>
                    <a:pt x="7533" y="1"/>
                    <a:pt x="5167" y="2706"/>
                    <a:pt x="2853" y="4056"/>
                  </a:cubicBezTo>
                  <a:cubicBezTo>
                    <a:pt x="1" y="5720"/>
                    <a:pt x="635" y="11899"/>
                    <a:pt x="2615" y="13008"/>
                  </a:cubicBezTo>
                  <a:cubicBezTo>
                    <a:pt x="4596" y="14197"/>
                    <a:pt x="5705" y="16732"/>
                    <a:pt x="5705" y="16732"/>
                  </a:cubicBezTo>
                  <a:cubicBezTo>
                    <a:pt x="7747" y="16505"/>
                    <a:pt x="8056" y="14978"/>
                    <a:pt x="8701" y="14978"/>
                  </a:cubicBezTo>
                  <a:cubicBezTo>
                    <a:pt x="8731" y="14978"/>
                    <a:pt x="8763" y="14982"/>
                    <a:pt x="8795" y="14989"/>
                  </a:cubicBezTo>
                  <a:cubicBezTo>
                    <a:pt x="9349" y="15068"/>
                    <a:pt x="7527" y="20535"/>
                    <a:pt x="7527" y="20535"/>
                  </a:cubicBezTo>
                  <a:cubicBezTo>
                    <a:pt x="7527" y="20535"/>
                    <a:pt x="11568" y="23625"/>
                    <a:pt x="12281" y="23625"/>
                  </a:cubicBezTo>
                  <a:cubicBezTo>
                    <a:pt x="12370" y="23625"/>
                    <a:pt x="12500" y="23627"/>
                    <a:pt x="12663" y="23627"/>
                  </a:cubicBezTo>
                  <a:cubicBezTo>
                    <a:pt x="13808" y="23627"/>
                    <a:pt x="16599" y="23506"/>
                    <a:pt x="18540" y="21565"/>
                  </a:cubicBezTo>
                  <a:cubicBezTo>
                    <a:pt x="20758" y="19346"/>
                    <a:pt x="23372" y="14989"/>
                    <a:pt x="23055" y="10315"/>
                  </a:cubicBezTo>
                  <a:cubicBezTo>
                    <a:pt x="22818" y="5640"/>
                    <a:pt x="19886" y="2947"/>
                    <a:pt x="19569" y="2630"/>
                  </a:cubicBezTo>
                  <a:cubicBezTo>
                    <a:pt x="17985" y="1045"/>
                    <a:pt x="14737" y="491"/>
                    <a:pt x="14737" y="491"/>
                  </a:cubicBezTo>
                  <a:cubicBezTo>
                    <a:pt x="13586" y="147"/>
                    <a:pt x="12547" y="1"/>
                    <a:pt x="11601" y="1"/>
                  </a:cubicBezTo>
                  <a:close/>
                </a:path>
              </a:pathLst>
            </a:custGeom>
            <a:solidFill>
              <a:srgbClr val="171B18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43" name="Google Shape;443;p34"/>
            <p:cNvSpPr/>
            <p:nvPr/>
          </p:nvSpPr>
          <p:spPr>
            <a:xfrm>
              <a:off x="2368413" y="2614804"/>
              <a:ext cx="60325" cy="96164"/>
            </a:xfrm>
            <a:custGeom>
              <a:avLst/>
              <a:gdLst/>
              <a:ahLst/>
              <a:cxnLst/>
              <a:rect l="l" t="t" r="r" b="b"/>
              <a:pathLst>
                <a:path w="3804" h="6064" extrusionOk="0">
                  <a:moveTo>
                    <a:pt x="2143" y="0"/>
                  </a:moveTo>
                  <a:cubicBezTo>
                    <a:pt x="1478" y="0"/>
                    <a:pt x="1031" y="1406"/>
                    <a:pt x="1031" y="1406"/>
                  </a:cubicBezTo>
                  <a:lnTo>
                    <a:pt x="159" y="4099"/>
                  </a:lnTo>
                  <a:cubicBezTo>
                    <a:pt x="159" y="4099"/>
                    <a:pt x="1" y="4971"/>
                    <a:pt x="555" y="5605"/>
                  </a:cubicBezTo>
                  <a:cubicBezTo>
                    <a:pt x="862" y="5955"/>
                    <a:pt x="1096" y="6063"/>
                    <a:pt x="1391" y="6063"/>
                  </a:cubicBezTo>
                  <a:cubicBezTo>
                    <a:pt x="1630" y="6063"/>
                    <a:pt x="1908" y="5992"/>
                    <a:pt x="2298" y="5922"/>
                  </a:cubicBezTo>
                  <a:cubicBezTo>
                    <a:pt x="3249" y="5842"/>
                    <a:pt x="3724" y="4099"/>
                    <a:pt x="3724" y="2753"/>
                  </a:cubicBezTo>
                  <a:cubicBezTo>
                    <a:pt x="3803" y="1406"/>
                    <a:pt x="3170" y="455"/>
                    <a:pt x="2377" y="59"/>
                  </a:cubicBezTo>
                  <a:cubicBezTo>
                    <a:pt x="2297" y="19"/>
                    <a:pt x="2218" y="0"/>
                    <a:pt x="2143" y="0"/>
                  </a:cubicBezTo>
                  <a:close/>
                </a:path>
              </a:pathLst>
            </a:custGeom>
            <a:solidFill>
              <a:srgbClr val="F2B3A7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44" name="Google Shape;444;p34"/>
            <p:cNvSpPr/>
            <p:nvPr/>
          </p:nvSpPr>
          <p:spPr>
            <a:xfrm>
              <a:off x="2235243" y="2998901"/>
              <a:ext cx="12591" cy="43991"/>
            </a:xfrm>
            <a:custGeom>
              <a:avLst/>
              <a:gdLst/>
              <a:ahLst/>
              <a:cxnLst/>
              <a:rect l="l" t="t" r="r" b="b"/>
              <a:pathLst>
                <a:path w="794" h="2774" extrusionOk="0">
                  <a:moveTo>
                    <a:pt x="793" y="1"/>
                  </a:moveTo>
                  <a:cubicBezTo>
                    <a:pt x="555" y="238"/>
                    <a:pt x="239" y="476"/>
                    <a:pt x="1" y="714"/>
                  </a:cubicBezTo>
                  <a:cubicBezTo>
                    <a:pt x="1" y="1427"/>
                    <a:pt x="1" y="2060"/>
                    <a:pt x="1" y="2773"/>
                  </a:cubicBezTo>
                  <a:cubicBezTo>
                    <a:pt x="239" y="1981"/>
                    <a:pt x="476" y="1030"/>
                    <a:pt x="793" y="1"/>
                  </a:cubicBezTo>
                  <a:close/>
                </a:path>
              </a:pathLst>
            </a:custGeom>
            <a:solidFill>
              <a:srgbClr val="E79CFF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45" name="Google Shape;445;p34"/>
            <p:cNvSpPr/>
            <p:nvPr/>
          </p:nvSpPr>
          <p:spPr>
            <a:xfrm>
              <a:off x="2026705" y="2969343"/>
              <a:ext cx="337971" cy="386021"/>
            </a:xfrm>
            <a:custGeom>
              <a:avLst/>
              <a:gdLst/>
              <a:ahLst/>
              <a:cxnLst/>
              <a:rect l="l" t="t" r="r" b="b"/>
              <a:pathLst>
                <a:path w="21312" h="24342" extrusionOk="0">
                  <a:moveTo>
                    <a:pt x="14396" y="1"/>
                  </a:moveTo>
                  <a:cubicBezTo>
                    <a:pt x="9216" y="1"/>
                    <a:pt x="6216" y="8779"/>
                    <a:pt x="5705" y="10896"/>
                  </a:cubicBezTo>
                  <a:cubicBezTo>
                    <a:pt x="5467" y="11768"/>
                    <a:pt x="4912" y="12639"/>
                    <a:pt x="4279" y="13590"/>
                  </a:cubicBezTo>
                  <a:cubicBezTo>
                    <a:pt x="3170" y="15095"/>
                    <a:pt x="1823" y="16759"/>
                    <a:pt x="1030" y="18898"/>
                  </a:cubicBezTo>
                  <a:cubicBezTo>
                    <a:pt x="872" y="19294"/>
                    <a:pt x="714" y="19690"/>
                    <a:pt x="634" y="20007"/>
                  </a:cubicBezTo>
                  <a:cubicBezTo>
                    <a:pt x="1" y="21988"/>
                    <a:pt x="317" y="23018"/>
                    <a:pt x="1664" y="23651"/>
                  </a:cubicBezTo>
                  <a:cubicBezTo>
                    <a:pt x="2060" y="23810"/>
                    <a:pt x="2536" y="23968"/>
                    <a:pt x="3090" y="24127"/>
                  </a:cubicBezTo>
                  <a:cubicBezTo>
                    <a:pt x="3622" y="24271"/>
                    <a:pt x="4175" y="24341"/>
                    <a:pt x="4738" y="24341"/>
                  </a:cubicBezTo>
                  <a:cubicBezTo>
                    <a:pt x="7277" y="24341"/>
                    <a:pt x="10018" y="22903"/>
                    <a:pt x="11963" y="20245"/>
                  </a:cubicBezTo>
                  <a:cubicBezTo>
                    <a:pt x="14261" y="16917"/>
                    <a:pt x="14023" y="20007"/>
                    <a:pt x="18935" y="12243"/>
                  </a:cubicBezTo>
                  <a:cubicBezTo>
                    <a:pt x="19807" y="10896"/>
                    <a:pt x="20203" y="9708"/>
                    <a:pt x="20441" y="8599"/>
                  </a:cubicBezTo>
                  <a:cubicBezTo>
                    <a:pt x="21312" y="3132"/>
                    <a:pt x="15766" y="201"/>
                    <a:pt x="15766" y="201"/>
                  </a:cubicBezTo>
                  <a:cubicBezTo>
                    <a:pt x="15294" y="64"/>
                    <a:pt x="14837" y="1"/>
                    <a:pt x="1439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46" name="Google Shape;446;p34"/>
            <p:cNvSpPr/>
            <p:nvPr/>
          </p:nvSpPr>
          <p:spPr>
            <a:xfrm>
              <a:off x="2202577" y="2488850"/>
              <a:ext cx="189728" cy="248768"/>
            </a:xfrm>
            <a:custGeom>
              <a:avLst/>
              <a:gdLst/>
              <a:ahLst/>
              <a:cxnLst/>
              <a:rect l="l" t="t" r="r" b="b"/>
              <a:pathLst>
                <a:path w="11964" h="15687" extrusionOk="0">
                  <a:moveTo>
                    <a:pt x="6735" y="0"/>
                  </a:moveTo>
                  <a:lnTo>
                    <a:pt x="6735" y="0"/>
                  </a:lnTo>
                  <a:cubicBezTo>
                    <a:pt x="1" y="2694"/>
                    <a:pt x="6181" y="9190"/>
                    <a:pt x="8874" y="10696"/>
                  </a:cubicBezTo>
                  <a:cubicBezTo>
                    <a:pt x="11647" y="12201"/>
                    <a:pt x="8161" y="15687"/>
                    <a:pt x="8161" y="15687"/>
                  </a:cubicBezTo>
                  <a:cubicBezTo>
                    <a:pt x="8161" y="15687"/>
                    <a:pt x="11092" y="13785"/>
                    <a:pt x="11489" y="12201"/>
                  </a:cubicBezTo>
                  <a:cubicBezTo>
                    <a:pt x="11964" y="10537"/>
                    <a:pt x="11092" y="9824"/>
                    <a:pt x="8874" y="7843"/>
                  </a:cubicBezTo>
                  <a:cubicBezTo>
                    <a:pt x="6735" y="5942"/>
                    <a:pt x="6735" y="0"/>
                    <a:pt x="6735" y="0"/>
                  </a:cubicBezTo>
                  <a:close/>
                </a:path>
              </a:pathLst>
            </a:custGeom>
            <a:solidFill>
              <a:srgbClr val="2D322B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47" name="Google Shape;447;p34"/>
            <p:cNvSpPr/>
            <p:nvPr/>
          </p:nvSpPr>
          <p:spPr>
            <a:xfrm>
              <a:off x="2510176" y="2406280"/>
              <a:ext cx="260281" cy="376030"/>
            </a:xfrm>
            <a:custGeom>
              <a:avLst/>
              <a:gdLst/>
              <a:ahLst/>
              <a:cxnLst/>
              <a:rect l="l" t="t" r="r" b="b"/>
              <a:pathLst>
                <a:path w="16413" h="23712" extrusionOk="0">
                  <a:moveTo>
                    <a:pt x="7465" y="1"/>
                  </a:moveTo>
                  <a:cubicBezTo>
                    <a:pt x="2637" y="1"/>
                    <a:pt x="0" y="3047"/>
                    <a:pt x="2548" y="5524"/>
                  </a:cubicBezTo>
                  <a:cubicBezTo>
                    <a:pt x="2548" y="5524"/>
                    <a:pt x="7936" y="14714"/>
                    <a:pt x="7143" y="19864"/>
                  </a:cubicBezTo>
                  <a:cubicBezTo>
                    <a:pt x="6692" y="22750"/>
                    <a:pt x="7961" y="23711"/>
                    <a:pt x="9650" y="23711"/>
                  </a:cubicBezTo>
                  <a:cubicBezTo>
                    <a:pt x="10928" y="23711"/>
                    <a:pt x="12445" y="23161"/>
                    <a:pt x="13640" y="22478"/>
                  </a:cubicBezTo>
                  <a:cubicBezTo>
                    <a:pt x="16413" y="20894"/>
                    <a:pt x="16096" y="17883"/>
                    <a:pt x="16096" y="17883"/>
                  </a:cubicBezTo>
                  <a:cubicBezTo>
                    <a:pt x="16096" y="17883"/>
                    <a:pt x="15224" y="1008"/>
                    <a:pt x="9282" y="137"/>
                  </a:cubicBezTo>
                  <a:cubicBezTo>
                    <a:pt x="8649" y="44"/>
                    <a:pt x="8042" y="1"/>
                    <a:pt x="7465" y="1"/>
                  </a:cubicBezTo>
                  <a:close/>
                </a:path>
              </a:pathLst>
            </a:custGeom>
            <a:solidFill>
              <a:srgbClr val="2D322B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48" name="Google Shape;448;p34"/>
            <p:cNvSpPr/>
            <p:nvPr/>
          </p:nvSpPr>
          <p:spPr>
            <a:xfrm>
              <a:off x="1211373" y="2893371"/>
              <a:ext cx="258822" cy="271366"/>
            </a:xfrm>
            <a:custGeom>
              <a:avLst/>
              <a:gdLst/>
              <a:ahLst/>
              <a:cxnLst/>
              <a:rect l="l" t="t" r="r" b="b"/>
              <a:pathLst>
                <a:path w="16321" h="17112" extrusionOk="0">
                  <a:moveTo>
                    <a:pt x="4437" y="1"/>
                  </a:moveTo>
                  <a:cubicBezTo>
                    <a:pt x="4437" y="1"/>
                    <a:pt x="1" y="6893"/>
                    <a:pt x="1030" y="9587"/>
                  </a:cubicBezTo>
                  <a:cubicBezTo>
                    <a:pt x="2060" y="12360"/>
                    <a:pt x="10458" y="15370"/>
                    <a:pt x="13073" y="16876"/>
                  </a:cubicBezTo>
                  <a:cubicBezTo>
                    <a:pt x="13357" y="17039"/>
                    <a:pt x="13617" y="17112"/>
                    <a:pt x="13856" y="17112"/>
                  </a:cubicBezTo>
                  <a:cubicBezTo>
                    <a:pt x="15817" y="17112"/>
                    <a:pt x="16321" y="12201"/>
                    <a:pt x="16321" y="12201"/>
                  </a:cubicBezTo>
                  <a:cubicBezTo>
                    <a:pt x="16321" y="12201"/>
                    <a:pt x="15925" y="11647"/>
                    <a:pt x="14657" y="10696"/>
                  </a:cubicBezTo>
                  <a:cubicBezTo>
                    <a:pt x="14103" y="10221"/>
                    <a:pt x="13310" y="9745"/>
                    <a:pt x="12280" y="9112"/>
                  </a:cubicBezTo>
                  <a:cubicBezTo>
                    <a:pt x="9032" y="7210"/>
                    <a:pt x="6259" y="2853"/>
                    <a:pt x="6259" y="2853"/>
                  </a:cubicBezTo>
                  <a:lnTo>
                    <a:pt x="443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49" name="Google Shape;449;p34"/>
            <p:cNvSpPr/>
            <p:nvPr/>
          </p:nvSpPr>
          <p:spPr>
            <a:xfrm>
              <a:off x="1546801" y="3016884"/>
              <a:ext cx="107202" cy="59928"/>
            </a:xfrm>
            <a:custGeom>
              <a:avLst/>
              <a:gdLst/>
              <a:ahLst/>
              <a:cxnLst/>
              <a:rect l="l" t="t" r="r" b="b"/>
              <a:pathLst>
                <a:path w="6760" h="3779" extrusionOk="0">
                  <a:moveTo>
                    <a:pt x="6257" y="0"/>
                  </a:moveTo>
                  <a:cubicBezTo>
                    <a:pt x="6136" y="0"/>
                    <a:pt x="5996" y="45"/>
                    <a:pt x="5863" y="134"/>
                  </a:cubicBezTo>
                  <a:cubicBezTo>
                    <a:pt x="5309" y="451"/>
                    <a:pt x="3011" y="1639"/>
                    <a:pt x="3011" y="1639"/>
                  </a:cubicBezTo>
                  <a:lnTo>
                    <a:pt x="1" y="2590"/>
                  </a:lnTo>
                  <a:lnTo>
                    <a:pt x="1268" y="3779"/>
                  </a:lnTo>
                  <a:cubicBezTo>
                    <a:pt x="1268" y="3779"/>
                    <a:pt x="6022" y="1719"/>
                    <a:pt x="6418" y="926"/>
                  </a:cubicBezTo>
                  <a:cubicBezTo>
                    <a:pt x="6760" y="299"/>
                    <a:pt x="6568" y="0"/>
                    <a:pt x="6257" y="0"/>
                  </a:cubicBezTo>
                  <a:close/>
                </a:path>
              </a:pathLst>
            </a:custGeom>
            <a:solidFill>
              <a:srgbClr val="F2B3A7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50" name="Google Shape;450;p34"/>
            <p:cNvSpPr/>
            <p:nvPr/>
          </p:nvSpPr>
          <p:spPr>
            <a:xfrm>
              <a:off x="1573188" y="3025637"/>
              <a:ext cx="107519" cy="59976"/>
            </a:xfrm>
            <a:custGeom>
              <a:avLst/>
              <a:gdLst/>
              <a:ahLst/>
              <a:cxnLst/>
              <a:rect l="l" t="t" r="r" b="b"/>
              <a:pathLst>
                <a:path w="6780" h="3782" extrusionOk="0">
                  <a:moveTo>
                    <a:pt x="6300" y="1"/>
                  </a:moveTo>
                  <a:cubicBezTo>
                    <a:pt x="6173" y="1"/>
                    <a:pt x="6021" y="46"/>
                    <a:pt x="5863" y="137"/>
                  </a:cubicBezTo>
                  <a:cubicBezTo>
                    <a:pt x="5388" y="374"/>
                    <a:pt x="3011" y="1642"/>
                    <a:pt x="3011" y="1642"/>
                  </a:cubicBezTo>
                  <a:lnTo>
                    <a:pt x="0" y="2513"/>
                  </a:lnTo>
                  <a:lnTo>
                    <a:pt x="1268" y="3781"/>
                  </a:lnTo>
                  <a:cubicBezTo>
                    <a:pt x="1268" y="3781"/>
                    <a:pt x="6101" y="1721"/>
                    <a:pt x="6497" y="850"/>
                  </a:cubicBezTo>
                  <a:cubicBezTo>
                    <a:pt x="6780" y="284"/>
                    <a:pt x="6618" y="1"/>
                    <a:pt x="6300" y="1"/>
                  </a:cubicBezTo>
                  <a:close/>
                </a:path>
              </a:pathLst>
            </a:custGeom>
            <a:solidFill>
              <a:srgbClr val="F2B3A7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51" name="Google Shape;451;p34"/>
            <p:cNvSpPr/>
            <p:nvPr/>
          </p:nvSpPr>
          <p:spPr>
            <a:xfrm>
              <a:off x="1569414" y="3049756"/>
              <a:ext cx="102698" cy="64749"/>
            </a:xfrm>
            <a:custGeom>
              <a:avLst/>
              <a:gdLst/>
              <a:ahLst/>
              <a:cxnLst/>
              <a:rect l="l" t="t" r="r" b="b"/>
              <a:pathLst>
                <a:path w="6476" h="4083" extrusionOk="0">
                  <a:moveTo>
                    <a:pt x="6173" y="1"/>
                  </a:moveTo>
                  <a:cubicBezTo>
                    <a:pt x="6089" y="1"/>
                    <a:pt x="5984" y="41"/>
                    <a:pt x="5863" y="121"/>
                  </a:cubicBezTo>
                  <a:cubicBezTo>
                    <a:pt x="5309" y="359"/>
                    <a:pt x="3011" y="2022"/>
                    <a:pt x="3011" y="2022"/>
                  </a:cubicBezTo>
                  <a:lnTo>
                    <a:pt x="1" y="2894"/>
                  </a:lnTo>
                  <a:lnTo>
                    <a:pt x="1268" y="4082"/>
                  </a:lnTo>
                  <a:cubicBezTo>
                    <a:pt x="1268" y="4082"/>
                    <a:pt x="5784" y="1785"/>
                    <a:pt x="6180" y="992"/>
                  </a:cubicBezTo>
                  <a:cubicBezTo>
                    <a:pt x="6476" y="342"/>
                    <a:pt x="6418" y="1"/>
                    <a:pt x="6173" y="1"/>
                  </a:cubicBezTo>
                  <a:close/>
                </a:path>
              </a:pathLst>
            </a:custGeom>
            <a:solidFill>
              <a:srgbClr val="F2B3A7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52" name="Google Shape;452;p34"/>
            <p:cNvSpPr/>
            <p:nvPr/>
          </p:nvSpPr>
          <p:spPr>
            <a:xfrm>
              <a:off x="1548054" y="3084943"/>
              <a:ext cx="102698" cy="65986"/>
            </a:xfrm>
            <a:custGeom>
              <a:avLst/>
              <a:gdLst/>
              <a:ahLst/>
              <a:cxnLst/>
              <a:rect l="l" t="t" r="r" b="b"/>
              <a:pathLst>
                <a:path w="6476" h="4161" extrusionOk="0">
                  <a:moveTo>
                    <a:pt x="6207" y="0"/>
                  </a:moveTo>
                  <a:cubicBezTo>
                    <a:pt x="6120" y="0"/>
                    <a:pt x="6004" y="40"/>
                    <a:pt x="5863" y="120"/>
                  </a:cubicBezTo>
                  <a:cubicBezTo>
                    <a:pt x="5388" y="437"/>
                    <a:pt x="3011" y="2022"/>
                    <a:pt x="3011" y="2022"/>
                  </a:cubicBezTo>
                  <a:lnTo>
                    <a:pt x="1" y="2972"/>
                  </a:lnTo>
                  <a:lnTo>
                    <a:pt x="1268" y="4161"/>
                  </a:lnTo>
                  <a:cubicBezTo>
                    <a:pt x="1268" y="4161"/>
                    <a:pt x="5784" y="1863"/>
                    <a:pt x="6180" y="992"/>
                  </a:cubicBezTo>
                  <a:cubicBezTo>
                    <a:pt x="6476" y="342"/>
                    <a:pt x="6463" y="0"/>
                    <a:pt x="6207" y="0"/>
                  </a:cubicBezTo>
                  <a:close/>
                </a:path>
              </a:pathLst>
            </a:custGeom>
            <a:solidFill>
              <a:srgbClr val="F2B3A7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53" name="Google Shape;453;p34"/>
            <p:cNvSpPr/>
            <p:nvPr/>
          </p:nvSpPr>
          <p:spPr>
            <a:xfrm>
              <a:off x="911116" y="2389598"/>
              <a:ext cx="221143" cy="121855"/>
            </a:xfrm>
            <a:custGeom>
              <a:avLst/>
              <a:gdLst/>
              <a:ahLst/>
              <a:cxnLst/>
              <a:rect l="l" t="t" r="r" b="b"/>
              <a:pathLst>
                <a:path w="13945" h="7684" extrusionOk="0">
                  <a:moveTo>
                    <a:pt x="3011" y="0"/>
                  </a:moveTo>
                  <a:lnTo>
                    <a:pt x="555" y="476"/>
                  </a:lnTo>
                  <a:cubicBezTo>
                    <a:pt x="555" y="476"/>
                    <a:pt x="1" y="5150"/>
                    <a:pt x="3962" y="6735"/>
                  </a:cubicBezTo>
                  <a:cubicBezTo>
                    <a:pt x="5697" y="7478"/>
                    <a:pt x="7874" y="7684"/>
                    <a:pt x="9752" y="7684"/>
                  </a:cubicBezTo>
                  <a:cubicBezTo>
                    <a:pt x="12078" y="7684"/>
                    <a:pt x="13944" y="7368"/>
                    <a:pt x="13944" y="7368"/>
                  </a:cubicBezTo>
                  <a:lnTo>
                    <a:pt x="12677" y="3803"/>
                  </a:lnTo>
                  <a:cubicBezTo>
                    <a:pt x="12677" y="3803"/>
                    <a:pt x="12031" y="4009"/>
                    <a:pt x="10739" y="4009"/>
                  </a:cubicBezTo>
                  <a:cubicBezTo>
                    <a:pt x="9909" y="4009"/>
                    <a:pt x="8812" y="3924"/>
                    <a:pt x="7448" y="3645"/>
                  </a:cubicBezTo>
                  <a:cubicBezTo>
                    <a:pt x="3962" y="2932"/>
                    <a:pt x="3011" y="0"/>
                    <a:pt x="301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54" name="Google Shape;454;p34"/>
            <p:cNvSpPr/>
            <p:nvPr/>
          </p:nvSpPr>
          <p:spPr>
            <a:xfrm>
              <a:off x="1418659" y="3056686"/>
              <a:ext cx="100525" cy="120634"/>
            </a:xfrm>
            <a:custGeom>
              <a:avLst/>
              <a:gdLst/>
              <a:ahLst/>
              <a:cxnLst/>
              <a:rect l="l" t="t" r="r" b="b"/>
              <a:pathLst>
                <a:path w="6339" h="7607" extrusionOk="0">
                  <a:moveTo>
                    <a:pt x="1031" y="1"/>
                  </a:moveTo>
                  <a:cubicBezTo>
                    <a:pt x="1031" y="1"/>
                    <a:pt x="3249" y="1902"/>
                    <a:pt x="2774" y="3804"/>
                  </a:cubicBezTo>
                  <a:cubicBezTo>
                    <a:pt x="2298" y="5626"/>
                    <a:pt x="1" y="6577"/>
                    <a:pt x="1" y="6577"/>
                  </a:cubicBezTo>
                  <a:lnTo>
                    <a:pt x="2219" y="7607"/>
                  </a:lnTo>
                  <a:cubicBezTo>
                    <a:pt x="2219" y="7607"/>
                    <a:pt x="4200" y="7369"/>
                    <a:pt x="5309" y="5943"/>
                  </a:cubicBezTo>
                  <a:cubicBezTo>
                    <a:pt x="6339" y="4517"/>
                    <a:pt x="4041" y="1982"/>
                    <a:pt x="4041" y="1982"/>
                  </a:cubicBezTo>
                  <a:lnTo>
                    <a:pt x="103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55" name="Google Shape;455;p34"/>
            <p:cNvSpPr/>
            <p:nvPr/>
          </p:nvSpPr>
          <p:spPr>
            <a:xfrm>
              <a:off x="2370934" y="2767749"/>
              <a:ext cx="203540" cy="125169"/>
            </a:xfrm>
            <a:custGeom>
              <a:avLst/>
              <a:gdLst/>
              <a:ahLst/>
              <a:cxnLst/>
              <a:rect l="l" t="t" r="r" b="b"/>
              <a:pathLst>
                <a:path w="12835" h="7893" extrusionOk="0">
                  <a:moveTo>
                    <a:pt x="10299" y="0"/>
                  </a:moveTo>
                  <a:cubicBezTo>
                    <a:pt x="10299" y="0"/>
                    <a:pt x="10854" y="2694"/>
                    <a:pt x="7526" y="4120"/>
                  </a:cubicBezTo>
                  <a:cubicBezTo>
                    <a:pt x="6851" y="4409"/>
                    <a:pt x="6248" y="4522"/>
                    <a:pt x="5702" y="4522"/>
                  </a:cubicBezTo>
                  <a:cubicBezTo>
                    <a:pt x="3734" y="4522"/>
                    <a:pt x="2508" y="3052"/>
                    <a:pt x="1344" y="3052"/>
                  </a:cubicBezTo>
                  <a:cubicBezTo>
                    <a:pt x="1239" y="3052"/>
                    <a:pt x="1135" y="3064"/>
                    <a:pt x="1030" y="3090"/>
                  </a:cubicBezTo>
                  <a:cubicBezTo>
                    <a:pt x="317" y="3328"/>
                    <a:pt x="0" y="5863"/>
                    <a:pt x="0" y="5863"/>
                  </a:cubicBezTo>
                  <a:cubicBezTo>
                    <a:pt x="2615" y="7357"/>
                    <a:pt x="4615" y="7892"/>
                    <a:pt x="6177" y="7892"/>
                  </a:cubicBezTo>
                  <a:cubicBezTo>
                    <a:pt x="8923" y="7892"/>
                    <a:pt x="10319" y="6239"/>
                    <a:pt x="11329" y="5229"/>
                  </a:cubicBezTo>
                  <a:cubicBezTo>
                    <a:pt x="12835" y="3724"/>
                    <a:pt x="11963" y="1347"/>
                    <a:pt x="11963" y="1347"/>
                  </a:cubicBezTo>
                  <a:lnTo>
                    <a:pt x="1029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5995" tIns="125995" rIns="125995" bIns="125995" anchor="ctr" anchorCtr="0">
              <a:noAutofit/>
            </a:bodyPr>
            <a:lstStyle/>
            <a:p>
              <a:pPr defTabSz="1260135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929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08" name="TextBox 107">
            <a:extLst>
              <a:ext uri="{FF2B5EF4-FFF2-40B4-BE49-F238E27FC236}">
                <a16:creationId xmlns:a16="http://schemas.microsoft.com/office/drawing/2014/main" id="{5744EFA9-D2A3-B9D6-38C3-871C5C549626}"/>
              </a:ext>
            </a:extLst>
          </p:cNvPr>
          <p:cNvSpPr txBox="1"/>
          <p:nvPr/>
        </p:nvSpPr>
        <p:spPr>
          <a:xfrm>
            <a:off x="509539" y="1781064"/>
            <a:ext cx="11419450" cy="156965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lIns="91437" tIns="45719" rIns="91437" bIns="45719" rtlCol="0">
            <a:spAutoFit/>
          </a:bodyPr>
          <a:lstStyle/>
          <a:p>
            <a:pPr algn="ctr"/>
            <a:r>
              <a:rPr lang="en-ID" sz="3200" b="1" dirty="0">
                <a:solidFill>
                  <a:srgbClr val="54849A">
                    <a:lumMod val="75000"/>
                  </a:srgbClr>
                </a:solidFill>
                <a:latin typeface="Sitka Display" panose="02000505000000020004" pitchFamily="2" charset="0"/>
              </a:rPr>
              <a:t>PROGRAM KEGIATAN DUKUNGAN PERCEPATAN PEMBANGUNANAN DAERAH TERTNGGAL (PDT)</a:t>
            </a:r>
          </a:p>
          <a:p>
            <a:pPr algn="ctr"/>
            <a:r>
              <a:rPr lang="en-ID" sz="3200" b="1" dirty="0">
                <a:solidFill>
                  <a:srgbClr val="54849A">
                    <a:lumMod val="75000"/>
                  </a:srgbClr>
                </a:solidFill>
                <a:latin typeface="Sitka Display" panose="02000505000000020004" pitchFamily="2" charset="0"/>
              </a:rPr>
              <a:t> ORGANISASI PERANGKAT DAERAH PROVSU</a:t>
            </a:r>
          </a:p>
        </p:txBody>
      </p:sp>
      <p:pic>
        <p:nvPicPr>
          <p:cNvPr id="111" name="Picture 5">
            <a:extLst>
              <a:ext uri="{FF2B5EF4-FFF2-40B4-BE49-F238E27FC236}">
                <a16:creationId xmlns:a16="http://schemas.microsoft.com/office/drawing/2014/main" id="{E4C23EBB-107C-D566-F353-6C1D66F303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8748" y="227363"/>
            <a:ext cx="1066800" cy="132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16B4ED3-2955-D9C3-8E5F-6070A60D9D91}"/>
              </a:ext>
            </a:extLst>
          </p:cNvPr>
          <p:cNvSpPr txBox="1"/>
          <p:nvPr/>
        </p:nvSpPr>
        <p:spPr>
          <a:xfrm>
            <a:off x="377997" y="366202"/>
            <a:ext cx="2992623" cy="8901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781050" algn="l"/>
                <a:tab pos="900430" algn="l"/>
                <a:tab pos="3330575" algn="l"/>
                <a:tab pos="3690620" algn="l"/>
                <a:tab pos="4140835" algn="l"/>
              </a:tabLst>
            </a:pP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Lampiran 3	: Surat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Kepala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Bappeda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Provsu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endParaRPr lang="en-ID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781050" algn="l"/>
                <a:tab pos="900430" algn="l"/>
                <a:tab pos="2070735" algn="l"/>
                <a:tab pos="3330575" algn="l"/>
                <a:tab pos="3690620" algn="l"/>
                <a:tab pos="4140835" algn="l"/>
              </a:tabLst>
            </a:pP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Nomor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:  </a:t>
            </a:r>
            <a:endParaRPr lang="en-ID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781050" algn="l"/>
                <a:tab pos="900430" algn="l"/>
                <a:tab pos="2070735" algn="l"/>
                <a:tab pos="3330575" algn="l"/>
                <a:tab pos="3690620" algn="l"/>
                <a:tab pos="4140835" algn="l"/>
              </a:tabLst>
            </a:pP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Tanggal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: </a:t>
            </a:r>
            <a:endParaRPr lang="en-ID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1277F-9413-7024-7CDE-DD8DD904B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187" y="2713831"/>
            <a:ext cx="10636093" cy="841904"/>
          </a:xfrm>
        </p:spPr>
        <p:txBody>
          <a:bodyPr/>
          <a:lstStyle/>
          <a:p>
            <a:r>
              <a:rPr lang="en-US" dirty="0" err="1"/>
              <a:t>Paparan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diisi</a:t>
            </a:r>
            <a:r>
              <a:rPr lang="en-US" dirty="0"/>
              <a:t> oleh OPD (</a:t>
            </a:r>
            <a:r>
              <a:rPr lang="en-US" dirty="0" err="1"/>
              <a:t>menyesuaikan</a:t>
            </a:r>
            <a:r>
              <a:rPr lang="en-US" dirty="0"/>
              <a:t>)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658059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>
            <a:extLst>
              <a:ext uri="{FF2B5EF4-FFF2-40B4-BE49-F238E27FC236}">
                <a16:creationId xmlns:a16="http://schemas.microsoft.com/office/drawing/2014/main" id="{4F9E37B2-3911-F444-719C-DFC06D08EEF2}"/>
              </a:ext>
            </a:extLst>
          </p:cNvPr>
          <p:cNvSpPr/>
          <p:nvPr/>
        </p:nvSpPr>
        <p:spPr>
          <a:xfrm>
            <a:off x="437382" y="6735685"/>
            <a:ext cx="380999" cy="36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14A28DD1-614D-48B5-BF16-F2DA5CCF85A7}"/>
              </a:ext>
            </a:extLst>
          </p:cNvPr>
          <p:cNvSpPr txBox="1">
            <a:spLocks/>
          </p:cNvSpPr>
          <p:nvPr/>
        </p:nvSpPr>
        <p:spPr>
          <a:xfrm>
            <a:off x="257118" y="351631"/>
            <a:ext cx="11834812" cy="482276"/>
          </a:xfrm>
          <a:prstGeom prst="rect">
            <a:avLst/>
          </a:prstGeom>
        </p:spPr>
        <p:txBody>
          <a:bodyPr vert="horz" lIns="104911" tIns="52454" rIns="104911" bIns="52454" rtlCol="0" anchor="ctr">
            <a:noAutofit/>
          </a:bodyPr>
          <a:lstStyle>
            <a:lvl1pPr algn="ctr" defTabSz="1049116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AU" sz="2800" b="1" dirty="0">
                <a:latin typeface="Bodoni MT" panose="02070603080606020203" pitchFamily="18" charset="0"/>
              </a:rPr>
              <a:t> </a:t>
            </a:r>
            <a:r>
              <a:rPr lang="en-AU" sz="2400" b="1" dirty="0">
                <a:latin typeface="Bodoni MT" panose="02070603080606020203" pitchFamily="18" charset="0"/>
              </a:rPr>
              <a:t>KEGIATAN DUKUNGAN PENANGANAN PERCETAPAN PEMBANGUNAN DAERAH TERTINGGAL DI SUMATERA UTARA (PDT)</a:t>
            </a:r>
            <a:endParaRPr lang="en-AU" sz="2400" dirty="0">
              <a:solidFill>
                <a:srgbClr val="FF0000"/>
              </a:solidFill>
              <a:latin typeface="Bodoni MT" panose="02070603080606020203" pitchFamily="18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BE6AB08-A460-2C3B-0DC5-C8F5948F50BE}"/>
              </a:ext>
            </a:extLst>
          </p:cNvPr>
          <p:cNvSpPr/>
          <p:nvPr/>
        </p:nvSpPr>
        <p:spPr>
          <a:xfrm>
            <a:off x="11329987" y="467028"/>
            <a:ext cx="380999" cy="36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712D447-6B02-D1CA-FFCF-96CDC1833A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73961"/>
              </p:ext>
            </p:extLst>
          </p:nvPr>
        </p:nvGraphicFramePr>
        <p:xfrm>
          <a:off x="437382" y="1342229"/>
          <a:ext cx="11834812" cy="6172202"/>
        </p:xfrm>
        <a:graphic>
          <a:graphicData uri="http://schemas.openxmlformats.org/drawingml/2006/table">
            <a:tbl>
              <a:tblPr/>
              <a:tblGrid>
                <a:gridCol w="315595">
                  <a:extLst>
                    <a:ext uri="{9D8B030D-6E8A-4147-A177-3AD203B41FA5}">
                      <a16:colId xmlns:a16="http://schemas.microsoft.com/office/drawing/2014/main" val="730610964"/>
                    </a:ext>
                  </a:extLst>
                </a:gridCol>
                <a:gridCol w="1408039">
                  <a:extLst>
                    <a:ext uri="{9D8B030D-6E8A-4147-A177-3AD203B41FA5}">
                      <a16:colId xmlns:a16="http://schemas.microsoft.com/office/drawing/2014/main" val="2817830835"/>
                    </a:ext>
                  </a:extLst>
                </a:gridCol>
                <a:gridCol w="1177411">
                  <a:extLst>
                    <a:ext uri="{9D8B030D-6E8A-4147-A177-3AD203B41FA5}">
                      <a16:colId xmlns:a16="http://schemas.microsoft.com/office/drawing/2014/main" val="3798969550"/>
                    </a:ext>
                  </a:extLst>
                </a:gridCol>
                <a:gridCol w="1359486">
                  <a:extLst>
                    <a:ext uri="{9D8B030D-6E8A-4147-A177-3AD203B41FA5}">
                      <a16:colId xmlns:a16="http://schemas.microsoft.com/office/drawing/2014/main" val="4101792836"/>
                    </a:ext>
                  </a:extLst>
                </a:gridCol>
                <a:gridCol w="182075">
                  <a:extLst>
                    <a:ext uri="{9D8B030D-6E8A-4147-A177-3AD203B41FA5}">
                      <a16:colId xmlns:a16="http://schemas.microsoft.com/office/drawing/2014/main" val="1873626318"/>
                    </a:ext>
                  </a:extLst>
                </a:gridCol>
                <a:gridCol w="1784326">
                  <a:extLst>
                    <a:ext uri="{9D8B030D-6E8A-4147-A177-3AD203B41FA5}">
                      <a16:colId xmlns:a16="http://schemas.microsoft.com/office/drawing/2014/main" val="3128823154"/>
                    </a:ext>
                  </a:extLst>
                </a:gridCol>
                <a:gridCol w="1359486">
                  <a:extLst>
                    <a:ext uri="{9D8B030D-6E8A-4147-A177-3AD203B41FA5}">
                      <a16:colId xmlns:a16="http://schemas.microsoft.com/office/drawing/2014/main" val="1241373996"/>
                    </a:ext>
                  </a:extLst>
                </a:gridCol>
                <a:gridCol w="1529422">
                  <a:extLst>
                    <a:ext uri="{9D8B030D-6E8A-4147-A177-3AD203B41FA5}">
                      <a16:colId xmlns:a16="http://schemas.microsoft.com/office/drawing/2014/main" val="1499208645"/>
                    </a:ext>
                  </a:extLst>
                </a:gridCol>
                <a:gridCol w="1359486">
                  <a:extLst>
                    <a:ext uri="{9D8B030D-6E8A-4147-A177-3AD203B41FA5}">
                      <a16:colId xmlns:a16="http://schemas.microsoft.com/office/drawing/2014/main" val="2652599879"/>
                    </a:ext>
                  </a:extLst>
                </a:gridCol>
                <a:gridCol w="1359486">
                  <a:extLst>
                    <a:ext uri="{9D8B030D-6E8A-4147-A177-3AD203B41FA5}">
                      <a16:colId xmlns:a16="http://schemas.microsoft.com/office/drawing/2014/main" val="3732037683"/>
                    </a:ext>
                  </a:extLst>
                </a:gridCol>
              </a:tblGrid>
              <a:tr h="36050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ID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TAHUN ANGGARAN 2021</a:t>
                      </a:r>
                    </a:p>
                  </a:txBody>
                  <a:tcPr marL="6545" marR="6545" marT="6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D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D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ID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5" marR="6545" marT="65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D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ID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5" marR="6545" marT="65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D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D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D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8423908"/>
                  </a:ext>
                </a:extLst>
              </a:tr>
              <a:tr h="552960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6545" marR="6545" marT="6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</a:t>
                      </a:r>
                    </a:p>
                  </a:txBody>
                  <a:tcPr marL="6545" marR="6545" marT="6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KEGIATAN </a:t>
                      </a:r>
                    </a:p>
                  </a:txBody>
                  <a:tcPr marL="6545" marR="6545" marT="6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SUB. KEGIATAN</a:t>
                      </a:r>
                    </a:p>
                  </a:txBody>
                  <a:tcPr marL="6545" marR="6545" marT="6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ID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PENJELASAN KEGIATAN</a:t>
                      </a:r>
                    </a:p>
                  </a:txBody>
                  <a:tcPr marL="6545" marR="6545" marT="6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VOLUME</a:t>
                      </a:r>
                    </a:p>
                  </a:txBody>
                  <a:tcPr marL="6545" marR="6545" marT="6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PAGU                         (Rp)</a:t>
                      </a:r>
                    </a:p>
                  </a:txBody>
                  <a:tcPr marL="6545" marR="6545" marT="6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LOKUS KABUPATEN</a:t>
                      </a:r>
                    </a:p>
                  </a:txBody>
                  <a:tcPr marL="6545" marR="6545" marT="6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KETERANGAN</a:t>
                      </a:r>
                    </a:p>
                  </a:txBody>
                  <a:tcPr marL="6545" marR="6545" marT="6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167702"/>
                  </a:ext>
                </a:extLst>
              </a:tr>
              <a:tr h="902624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45" marR="6545" marT="6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 Penyelenggaraan Jalan</a:t>
                      </a:r>
                    </a:p>
                  </a:txBody>
                  <a:tcPr marL="6545" marR="6545" marT="6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Penyelenggaraan Jalan Provinsi</a:t>
                      </a:r>
                    </a:p>
                  </a:txBody>
                  <a:tcPr marL="6545" marR="6545" marT="6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Pembangunan Jalan</a:t>
                      </a:r>
                    </a:p>
                  </a:txBody>
                  <a:tcPr marL="6545" marR="6545" marT="6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Kekurangan Sisa Pembayaran Kegiatan Peningkatan Struktur Jalan Provinsi Ruas Lolowau - Siwalawa II di Kab. Nias Selatan</a:t>
                      </a:r>
                    </a:p>
                  </a:txBody>
                  <a:tcPr marL="6545" marR="6545" marT="654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kegiatan</a:t>
                      </a:r>
                    </a:p>
                  </a:txBody>
                  <a:tcPr marL="6545" marR="6545" marT="6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2.174.893.177 </a:t>
                      </a:r>
                    </a:p>
                  </a:txBody>
                  <a:tcPr marL="6545" marR="6545" marT="6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Nias Selatan</a:t>
                      </a:r>
                    </a:p>
                  </a:txBody>
                  <a:tcPr marL="6545" marR="6545" marT="6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8252395"/>
                  </a:ext>
                </a:extLst>
              </a:tr>
              <a:tr h="1020636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Pembangunan Jembatan</a:t>
                      </a:r>
                    </a:p>
                  </a:txBody>
                  <a:tcPr marL="6545" marR="6545" marT="6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45" marR="6545" marT="6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Pembangunan Box Culvert Untuk Penanganan Longsor</a:t>
                      </a:r>
                      <a:br>
                        <a:rPr lang="en-ID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ID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Badan Jalan Pada Ruas Jalan Provinsi Duria - Lolowau Km. 59 + 300 Di Kab. Nias Selatan</a:t>
                      </a:r>
                    </a:p>
                  </a:txBody>
                  <a:tcPr marL="6545" marR="6545" marT="654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Kegiatan</a:t>
                      </a:r>
                    </a:p>
                  </a:txBody>
                  <a:tcPr marL="6545" marR="6545" marT="6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200.000.000 </a:t>
                      </a:r>
                    </a:p>
                  </a:txBody>
                  <a:tcPr marL="6545" marR="6545" marT="6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Nias Selatan</a:t>
                      </a:r>
                    </a:p>
                  </a:txBody>
                  <a:tcPr marL="6545" marR="6545" marT="6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7018887"/>
                  </a:ext>
                </a:extLst>
              </a:tr>
              <a:tr h="902624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Pembangunan Jembatan</a:t>
                      </a:r>
                    </a:p>
                  </a:txBody>
                  <a:tcPr marL="6545" marR="6545" marT="6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545" marR="6545" marT="6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Pembangunan Box Culvert untuk penanganan longsor badan Jalan pada ruas jalan Provinsi Afia - Tuhemberua KM 31 + 150 di Kab. Nias Utara</a:t>
                      </a:r>
                    </a:p>
                  </a:txBody>
                  <a:tcPr marL="6545" marR="6545" marT="654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Unit</a:t>
                      </a:r>
                    </a:p>
                  </a:txBody>
                  <a:tcPr marL="6545" marR="6545" marT="6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439.956.709 </a:t>
                      </a:r>
                    </a:p>
                  </a:txBody>
                  <a:tcPr marL="6545" marR="6545" marT="6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Nias Utara</a:t>
                      </a:r>
                    </a:p>
                  </a:txBody>
                  <a:tcPr marL="6545" marR="6545" marT="6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5972036"/>
                  </a:ext>
                </a:extLst>
              </a:tr>
              <a:tr h="1020636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Pembangunan Jembatan</a:t>
                      </a:r>
                    </a:p>
                  </a:txBody>
                  <a:tcPr marL="6545" marR="6545" marT="6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545" marR="6545" marT="6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Pembangunan Box Culvert Untuk Penanganan Longsor</a:t>
                      </a:r>
                      <a:br>
                        <a:rPr lang="en-ID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ID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Badan Jalan Pada Ruas Jalan Provinsi Mandrehe - Sirombu Di Kab. Nias Barat</a:t>
                      </a:r>
                    </a:p>
                  </a:txBody>
                  <a:tcPr marL="6545" marR="6545" marT="654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Kegiatan</a:t>
                      </a:r>
                    </a:p>
                  </a:txBody>
                  <a:tcPr marL="6545" marR="6545" marT="6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200.000.000 </a:t>
                      </a:r>
                    </a:p>
                  </a:txBody>
                  <a:tcPr marL="6545" marR="6545" marT="6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Nias Barat</a:t>
                      </a:r>
                    </a:p>
                  </a:txBody>
                  <a:tcPr marL="6545" marR="6545" marT="6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6139710"/>
                  </a:ext>
                </a:extLst>
              </a:tr>
              <a:tr h="902624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Pembangunan Jembatan</a:t>
                      </a:r>
                    </a:p>
                  </a:txBody>
                  <a:tcPr marL="6545" marR="6545" marT="6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545" marR="6545" marT="6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Pembangunan Box Culvert </a:t>
                      </a:r>
                      <a:r>
                        <a:rPr lang="en-ID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untuk</a:t>
                      </a:r>
                      <a:r>
                        <a:rPr lang="en-ID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penanganan</a:t>
                      </a:r>
                      <a:r>
                        <a:rPr lang="en-ID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longsor</a:t>
                      </a:r>
                      <a:r>
                        <a:rPr lang="en-ID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badan Jalan pada </a:t>
                      </a:r>
                      <a:r>
                        <a:rPr lang="en-ID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ruas</a:t>
                      </a:r>
                      <a:r>
                        <a:rPr lang="en-ID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jalan</a:t>
                      </a:r>
                      <a:r>
                        <a:rPr lang="en-ID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Provinsi</a:t>
                      </a:r>
                      <a:r>
                        <a:rPr lang="en-ID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Tuhemberua</a:t>
                      </a:r>
                      <a:r>
                        <a:rPr lang="en-ID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  <a:r>
                        <a:rPr lang="en-ID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Lotu</a:t>
                      </a:r>
                      <a:r>
                        <a:rPr lang="en-ID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km 38 + 200 di </a:t>
                      </a:r>
                      <a:r>
                        <a:rPr lang="en-ID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Kab</a:t>
                      </a:r>
                      <a:r>
                        <a:rPr lang="en-ID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ID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Nias</a:t>
                      </a:r>
                      <a:r>
                        <a:rPr lang="en-ID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Utara</a:t>
                      </a:r>
                    </a:p>
                  </a:txBody>
                  <a:tcPr marL="6545" marR="6545" marT="654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Unit</a:t>
                      </a:r>
                    </a:p>
                  </a:txBody>
                  <a:tcPr marL="6545" marR="6545" marT="6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437.080.598 </a:t>
                      </a:r>
                    </a:p>
                  </a:txBody>
                  <a:tcPr marL="6545" marR="6545" marT="6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Nias Utara</a:t>
                      </a:r>
                    </a:p>
                  </a:txBody>
                  <a:tcPr marL="6545" marR="6545" marT="6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6127620"/>
                  </a:ext>
                </a:extLst>
              </a:tr>
              <a:tr h="509590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PAGU</a:t>
                      </a:r>
                    </a:p>
                  </a:txBody>
                  <a:tcPr marL="6545" marR="6545" marT="6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4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3.451.930.484 </a:t>
                      </a:r>
                    </a:p>
                  </a:txBody>
                  <a:tcPr marL="6545" marR="6545" marT="6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2711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747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>
            <a:extLst>
              <a:ext uri="{FF2B5EF4-FFF2-40B4-BE49-F238E27FC236}">
                <a16:creationId xmlns:a16="http://schemas.microsoft.com/office/drawing/2014/main" id="{4F9E37B2-3911-F444-719C-DFC06D08EEF2}"/>
              </a:ext>
            </a:extLst>
          </p:cNvPr>
          <p:cNvSpPr/>
          <p:nvPr/>
        </p:nvSpPr>
        <p:spPr>
          <a:xfrm>
            <a:off x="437382" y="6735685"/>
            <a:ext cx="380999" cy="36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14A28DD1-614D-48B5-BF16-F2DA5CCF85A7}"/>
              </a:ext>
            </a:extLst>
          </p:cNvPr>
          <p:cNvSpPr txBox="1">
            <a:spLocks/>
          </p:cNvSpPr>
          <p:nvPr/>
        </p:nvSpPr>
        <p:spPr>
          <a:xfrm>
            <a:off x="257118" y="351631"/>
            <a:ext cx="11834812" cy="482276"/>
          </a:xfrm>
          <a:prstGeom prst="rect">
            <a:avLst/>
          </a:prstGeom>
        </p:spPr>
        <p:txBody>
          <a:bodyPr vert="horz" lIns="104911" tIns="52454" rIns="104911" bIns="52454" rtlCol="0" anchor="ctr">
            <a:noAutofit/>
          </a:bodyPr>
          <a:lstStyle>
            <a:lvl1pPr algn="ctr" defTabSz="1049116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AU" sz="2800" b="1" dirty="0">
                <a:latin typeface="Bodoni MT" panose="02070603080606020203" pitchFamily="18" charset="0"/>
              </a:rPr>
              <a:t> </a:t>
            </a:r>
            <a:r>
              <a:rPr lang="en-AU" sz="2400" b="1" dirty="0">
                <a:latin typeface="Bodoni MT" panose="02070603080606020203" pitchFamily="18" charset="0"/>
              </a:rPr>
              <a:t>KEGIATAN DUKUNGAN PENANGANAN PERCETAPAN PEMBANGUNAN DAERAH TERTINGGAL DI SUMATERA UTARA (PDT)</a:t>
            </a:r>
            <a:endParaRPr lang="en-AU" sz="2400" dirty="0">
              <a:solidFill>
                <a:srgbClr val="FF0000"/>
              </a:solidFill>
              <a:latin typeface="Bodoni MT" panose="02070603080606020203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CEC235-A7FF-3FC0-D4E0-7A50FF39080C}"/>
              </a:ext>
            </a:extLst>
          </p:cNvPr>
          <p:cNvSpPr/>
          <p:nvPr/>
        </p:nvSpPr>
        <p:spPr>
          <a:xfrm>
            <a:off x="473636" y="1092056"/>
            <a:ext cx="182293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000" b="1" dirty="0"/>
              <a:t>TAHUN ANGGARAN : 2022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BE6AB08-A460-2C3B-0DC5-C8F5948F50BE}"/>
              </a:ext>
            </a:extLst>
          </p:cNvPr>
          <p:cNvSpPr/>
          <p:nvPr/>
        </p:nvSpPr>
        <p:spPr>
          <a:xfrm>
            <a:off x="11329987" y="467028"/>
            <a:ext cx="380999" cy="36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BF7B34D-75B6-1AD4-9EB7-6AD9794375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865468"/>
              </p:ext>
            </p:extLst>
          </p:nvPr>
        </p:nvGraphicFramePr>
        <p:xfrm>
          <a:off x="818381" y="2104232"/>
          <a:ext cx="10800530" cy="2593281"/>
        </p:xfrm>
        <a:graphic>
          <a:graphicData uri="http://schemas.openxmlformats.org/drawingml/2006/table">
            <a:tbl>
              <a:tblPr/>
              <a:tblGrid>
                <a:gridCol w="288014">
                  <a:extLst>
                    <a:ext uri="{9D8B030D-6E8A-4147-A177-3AD203B41FA5}">
                      <a16:colId xmlns:a16="http://schemas.microsoft.com/office/drawing/2014/main" val="2194477963"/>
                    </a:ext>
                  </a:extLst>
                </a:gridCol>
                <a:gridCol w="1284986">
                  <a:extLst>
                    <a:ext uri="{9D8B030D-6E8A-4147-A177-3AD203B41FA5}">
                      <a16:colId xmlns:a16="http://schemas.microsoft.com/office/drawing/2014/main" val="1372226523"/>
                    </a:ext>
                  </a:extLst>
                </a:gridCol>
                <a:gridCol w="1074515">
                  <a:extLst>
                    <a:ext uri="{9D8B030D-6E8A-4147-A177-3AD203B41FA5}">
                      <a16:colId xmlns:a16="http://schemas.microsoft.com/office/drawing/2014/main" val="1759943163"/>
                    </a:ext>
                  </a:extLst>
                </a:gridCol>
                <a:gridCol w="1240676">
                  <a:extLst>
                    <a:ext uri="{9D8B030D-6E8A-4147-A177-3AD203B41FA5}">
                      <a16:colId xmlns:a16="http://schemas.microsoft.com/office/drawing/2014/main" val="2137804158"/>
                    </a:ext>
                  </a:extLst>
                </a:gridCol>
                <a:gridCol w="166162">
                  <a:extLst>
                    <a:ext uri="{9D8B030D-6E8A-4147-A177-3AD203B41FA5}">
                      <a16:colId xmlns:a16="http://schemas.microsoft.com/office/drawing/2014/main" val="1080072057"/>
                    </a:ext>
                  </a:extLst>
                </a:gridCol>
                <a:gridCol w="1628388">
                  <a:extLst>
                    <a:ext uri="{9D8B030D-6E8A-4147-A177-3AD203B41FA5}">
                      <a16:colId xmlns:a16="http://schemas.microsoft.com/office/drawing/2014/main" val="1085158988"/>
                    </a:ext>
                  </a:extLst>
                </a:gridCol>
                <a:gridCol w="1240676">
                  <a:extLst>
                    <a:ext uri="{9D8B030D-6E8A-4147-A177-3AD203B41FA5}">
                      <a16:colId xmlns:a16="http://schemas.microsoft.com/office/drawing/2014/main" val="1574502276"/>
                    </a:ext>
                  </a:extLst>
                </a:gridCol>
                <a:gridCol w="1395761">
                  <a:extLst>
                    <a:ext uri="{9D8B030D-6E8A-4147-A177-3AD203B41FA5}">
                      <a16:colId xmlns:a16="http://schemas.microsoft.com/office/drawing/2014/main" val="2795752220"/>
                    </a:ext>
                  </a:extLst>
                </a:gridCol>
                <a:gridCol w="1240676">
                  <a:extLst>
                    <a:ext uri="{9D8B030D-6E8A-4147-A177-3AD203B41FA5}">
                      <a16:colId xmlns:a16="http://schemas.microsoft.com/office/drawing/2014/main" val="3778577197"/>
                    </a:ext>
                  </a:extLst>
                </a:gridCol>
                <a:gridCol w="1240676">
                  <a:extLst>
                    <a:ext uri="{9D8B030D-6E8A-4147-A177-3AD203B41FA5}">
                      <a16:colId xmlns:a16="http://schemas.microsoft.com/office/drawing/2014/main" val="68694889"/>
                    </a:ext>
                  </a:extLst>
                </a:gridCol>
              </a:tblGrid>
              <a:tr h="1009597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6545" marR="6545" marT="6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</a:t>
                      </a:r>
                    </a:p>
                  </a:txBody>
                  <a:tcPr marL="6545" marR="6545" marT="6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KEGIATAN </a:t>
                      </a:r>
                    </a:p>
                  </a:txBody>
                  <a:tcPr marL="6545" marR="6545" marT="6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SUB. KEGIATAN</a:t>
                      </a:r>
                    </a:p>
                  </a:txBody>
                  <a:tcPr marL="6545" marR="6545" marT="6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ID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PENJELASAN KEGIATAN</a:t>
                      </a:r>
                    </a:p>
                  </a:txBody>
                  <a:tcPr marL="6545" marR="6545" marT="6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VOLUME</a:t>
                      </a:r>
                    </a:p>
                  </a:txBody>
                  <a:tcPr marL="6545" marR="6545" marT="6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PAGU                         (Rp)</a:t>
                      </a:r>
                    </a:p>
                  </a:txBody>
                  <a:tcPr marL="6545" marR="6545" marT="6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LOKUS KABUPATEN</a:t>
                      </a:r>
                    </a:p>
                  </a:txBody>
                  <a:tcPr marL="6545" marR="6545" marT="6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KETERANGAN</a:t>
                      </a:r>
                    </a:p>
                  </a:txBody>
                  <a:tcPr marL="6545" marR="6545" marT="6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257920"/>
                  </a:ext>
                </a:extLst>
              </a:tr>
              <a:tr h="395921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45" marR="6545" marT="6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1643098"/>
                  </a:ext>
                </a:extLst>
              </a:tr>
              <a:tr h="395921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3194382"/>
                  </a:ext>
                </a:extLst>
              </a:tr>
              <a:tr h="395921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1419087"/>
                  </a:ext>
                </a:extLst>
              </a:tr>
              <a:tr h="395921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5" marR="6545" marT="6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8427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6574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>
            <a:extLst>
              <a:ext uri="{FF2B5EF4-FFF2-40B4-BE49-F238E27FC236}">
                <a16:creationId xmlns:a16="http://schemas.microsoft.com/office/drawing/2014/main" id="{4F9E37B2-3911-F444-719C-DFC06D08EEF2}"/>
              </a:ext>
            </a:extLst>
          </p:cNvPr>
          <p:cNvSpPr/>
          <p:nvPr/>
        </p:nvSpPr>
        <p:spPr>
          <a:xfrm>
            <a:off x="437382" y="6735685"/>
            <a:ext cx="380999" cy="36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14A28DD1-614D-48B5-BF16-F2DA5CCF85A7}"/>
              </a:ext>
            </a:extLst>
          </p:cNvPr>
          <p:cNvSpPr txBox="1">
            <a:spLocks/>
          </p:cNvSpPr>
          <p:nvPr/>
        </p:nvSpPr>
        <p:spPr>
          <a:xfrm>
            <a:off x="257118" y="351631"/>
            <a:ext cx="11834812" cy="482276"/>
          </a:xfrm>
          <a:prstGeom prst="rect">
            <a:avLst/>
          </a:prstGeom>
        </p:spPr>
        <p:txBody>
          <a:bodyPr vert="horz" lIns="104911" tIns="52454" rIns="104911" bIns="52454" rtlCol="0" anchor="ctr">
            <a:noAutofit/>
          </a:bodyPr>
          <a:lstStyle>
            <a:lvl1pPr algn="ctr" defTabSz="1049116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AU" sz="2800" b="1" dirty="0">
                <a:latin typeface="Bodoni MT" panose="02070603080606020203" pitchFamily="18" charset="0"/>
              </a:rPr>
              <a:t> </a:t>
            </a:r>
            <a:r>
              <a:rPr lang="en-AU" sz="2400" b="1" dirty="0">
                <a:latin typeface="Bodoni MT" panose="02070603080606020203" pitchFamily="18" charset="0"/>
              </a:rPr>
              <a:t>KEGIATAN DUKUNGAN PENANGANAN PERCETAPAN PEMBANGUNAN DAERAH TERTINGGAL DI SUMATERA UTARA (PDT)</a:t>
            </a:r>
            <a:endParaRPr lang="en-AU" sz="2400" dirty="0">
              <a:solidFill>
                <a:srgbClr val="FF0000"/>
              </a:solidFill>
              <a:latin typeface="Bodoni MT" panose="02070603080606020203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CEC235-A7FF-3FC0-D4E0-7A50FF39080C}"/>
              </a:ext>
            </a:extLst>
          </p:cNvPr>
          <p:cNvSpPr/>
          <p:nvPr/>
        </p:nvSpPr>
        <p:spPr>
          <a:xfrm>
            <a:off x="473636" y="885031"/>
            <a:ext cx="182293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000" b="1" dirty="0"/>
              <a:t>TAHUN ANGGARAN : 2023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BE6AB08-A460-2C3B-0DC5-C8F5948F50BE}"/>
              </a:ext>
            </a:extLst>
          </p:cNvPr>
          <p:cNvSpPr/>
          <p:nvPr/>
        </p:nvSpPr>
        <p:spPr>
          <a:xfrm>
            <a:off x="11329987" y="467028"/>
            <a:ext cx="380999" cy="36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83F949C-86F5-82D6-D527-3226E0B3FB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104286"/>
              </p:ext>
            </p:extLst>
          </p:nvPr>
        </p:nvGraphicFramePr>
        <p:xfrm>
          <a:off x="383381" y="1113631"/>
          <a:ext cx="11834812" cy="6476487"/>
        </p:xfrm>
        <a:graphic>
          <a:graphicData uri="http://schemas.openxmlformats.org/drawingml/2006/table">
            <a:tbl>
              <a:tblPr/>
              <a:tblGrid>
                <a:gridCol w="315594">
                  <a:extLst>
                    <a:ext uri="{9D8B030D-6E8A-4147-A177-3AD203B41FA5}">
                      <a16:colId xmlns:a16="http://schemas.microsoft.com/office/drawing/2014/main" val="2223263543"/>
                    </a:ext>
                  </a:extLst>
                </a:gridCol>
                <a:gridCol w="1408040">
                  <a:extLst>
                    <a:ext uri="{9D8B030D-6E8A-4147-A177-3AD203B41FA5}">
                      <a16:colId xmlns:a16="http://schemas.microsoft.com/office/drawing/2014/main" val="3313652912"/>
                    </a:ext>
                  </a:extLst>
                </a:gridCol>
                <a:gridCol w="1177412">
                  <a:extLst>
                    <a:ext uri="{9D8B030D-6E8A-4147-A177-3AD203B41FA5}">
                      <a16:colId xmlns:a16="http://schemas.microsoft.com/office/drawing/2014/main" val="1571252258"/>
                    </a:ext>
                  </a:extLst>
                </a:gridCol>
                <a:gridCol w="1097305">
                  <a:extLst>
                    <a:ext uri="{9D8B030D-6E8A-4147-A177-3AD203B41FA5}">
                      <a16:colId xmlns:a16="http://schemas.microsoft.com/office/drawing/2014/main" val="63169233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55464505"/>
                    </a:ext>
                  </a:extLst>
                </a:gridCol>
                <a:gridCol w="1999981">
                  <a:extLst>
                    <a:ext uri="{9D8B030D-6E8A-4147-A177-3AD203B41FA5}">
                      <a16:colId xmlns:a16="http://schemas.microsoft.com/office/drawing/2014/main" val="916957688"/>
                    </a:ext>
                  </a:extLst>
                </a:gridCol>
                <a:gridCol w="1359486">
                  <a:extLst>
                    <a:ext uri="{9D8B030D-6E8A-4147-A177-3AD203B41FA5}">
                      <a16:colId xmlns:a16="http://schemas.microsoft.com/office/drawing/2014/main" val="2485541891"/>
                    </a:ext>
                  </a:extLst>
                </a:gridCol>
                <a:gridCol w="1529422">
                  <a:extLst>
                    <a:ext uri="{9D8B030D-6E8A-4147-A177-3AD203B41FA5}">
                      <a16:colId xmlns:a16="http://schemas.microsoft.com/office/drawing/2014/main" val="2351521899"/>
                    </a:ext>
                  </a:extLst>
                </a:gridCol>
                <a:gridCol w="1359486">
                  <a:extLst>
                    <a:ext uri="{9D8B030D-6E8A-4147-A177-3AD203B41FA5}">
                      <a16:colId xmlns:a16="http://schemas.microsoft.com/office/drawing/2014/main" val="971245764"/>
                    </a:ext>
                  </a:extLst>
                </a:gridCol>
                <a:gridCol w="1359486">
                  <a:extLst>
                    <a:ext uri="{9D8B030D-6E8A-4147-A177-3AD203B41FA5}">
                      <a16:colId xmlns:a16="http://schemas.microsoft.com/office/drawing/2014/main" val="2523081483"/>
                    </a:ext>
                  </a:extLst>
                </a:gridCol>
              </a:tblGrid>
              <a:tr h="419769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KEGIATAN 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SUB. KEGIATAN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ID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PENJELASAN KEGIATAN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VOLUME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PAGU                         (Rp)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LOKUS KABUPATEN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KETERANGAN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585948"/>
                  </a:ext>
                </a:extLst>
              </a:tr>
              <a:tr h="538124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 </a:t>
                      </a:r>
                      <a:r>
                        <a:rPr lang="en-ID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Penyelenggaraan</a:t>
                      </a:r>
                      <a:r>
                        <a:rPr lang="en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Jalan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Penyelenggaraan Jalan Provinsi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Pembangunan Jalan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Peningkatan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struktur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jalan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lolowua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dola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di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kab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Nias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692" marR="5692" marT="5692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 km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16.250.000.000 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Nias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5036995"/>
                  </a:ext>
                </a:extLst>
              </a:tr>
              <a:tr h="487656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Peningkatan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struktur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jalan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provinsi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ruas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Duria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Lolowau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di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Kab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Nias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Selatan</a:t>
                      </a:r>
                    </a:p>
                  </a:txBody>
                  <a:tcPr marL="5692" marR="5692" marT="56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 km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28.080.000.000 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Nias Selatan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8023596"/>
                  </a:ext>
                </a:extLst>
              </a:tr>
              <a:tr h="550436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Peningkatan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struktur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jalan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provinsi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ruas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Lolowau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siwalawa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II di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Kab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Nias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Selatan</a:t>
                      </a:r>
                    </a:p>
                  </a:txBody>
                  <a:tcPr marL="5692" marR="5692" marT="56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 km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10.400.000.000 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Nias Selatan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5795976"/>
                  </a:ext>
                </a:extLst>
              </a:tr>
              <a:tr h="412827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Peningkatan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struktur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jalan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provinsi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ruas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Tuhemberua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Lotu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di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Kab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Nias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Utara</a:t>
                      </a:r>
                    </a:p>
                  </a:txBody>
                  <a:tcPr marL="5692" marR="5692" marT="56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km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58.500.000.000 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Nias Utara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8480399"/>
                  </a:ext>
                </a:extLst>
              </a:tr>
              <a:tr h="412827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Pembukaan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jalan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provinsi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ruas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Afulu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Bts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Nias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Barat di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Kab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Nias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Utara</a:t>
                      </a:r>
                    </a:p>
                  </a:txBody>
                  <a:tcPr marL="5692" marR="5692" marT="56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14.21 km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28.420.000.000 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Nias Utara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6760050"/>
                  </a:ext>
                </a:extLst>
              </a:tr>
              <a:tr h="412827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Peningkatan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struktur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jalan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provinsi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ruas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Lahewa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Afulu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di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Kab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Nias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Utara</a:t>
                      </a:r>
                    </a:p>
                  </a:txBody>
                  <a:tcPr marL="5692" marR="5692" marT="56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 km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16.250.000.000 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Nias Utara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3095382"/>
                  </a:ext>
                </a:extLst>
              </a:tr>
              <a:tr h="412827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Peningkatan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struktur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jalan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provinsi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ruas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Hilimbuasi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Mandrehe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di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Kab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Nias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Barat</a:t>
                      </a:r>
                    </a:p>
                  </a:txBody>
                  <a:tcPr marL="5692" marR="5692" marT="56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km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13.000.000.000 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Nias Barat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4886438"/>
                  </a:ext>
                </a:extLst>
              </a:tr>
              <a:tr h="412827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Pembukaan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jalan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provinsi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ruas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Lasara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Bagawu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Bts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Nias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Barat di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Kab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Nias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Utara</a:t>
                      </a:r>
                    </a:p>
                  </a:txBody>
                  <a:tcPr marL="5692" marR="5692" marT="56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 km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22.600.000.000 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Nias Barat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3329273"/>
                  </a:ext>
                </a:extLst>
              </a:tr>
              <a:tr h="412827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Peningkatan struktur jalan provinsi ruas Dola -Duria  di Kab. Nias Barat</a:t>
                      </a:r>
                    </a:p>
                  </a:txBody>
                  <a:tcPr marL="5692" marR="5692" marT="56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 km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10.400.000.000 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Nias Barat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1975727"/>
                  </a:ext>
                </a:extLst>
              </a:tr>
              <a:tr h="412827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Peningkatan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struktur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jalan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provinsi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ruas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Mandrehe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Sirombu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di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Kab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Nias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Barat</a:t>
                      </a:r>
                    </a:p>
                  </a:txBody>
                  <a:tcPr marL="5692" marR="5692" marT="56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 km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11.700.000.000 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Nias Barat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5426307"/>
                  </a:ext>
                </a:extLst>
              </a:tr>
              <a:tr h="412827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Peningkatan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struktur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jalan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provinsi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ruas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Siwalawa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II -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Sirombu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di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Kab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Nias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Barat</a:t>
                      </a:r>
                    </a:p>
                  </a:txBody>
                  <a:tcPr marL="5692" marR="5692" marT="56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km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13.000.000.000 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Nias Barat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543216"/>
                  </a:ext>
                </a:extLst>
              </a:tr>
              <a:tr h="412827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Pembangunan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jembatan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Idano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Noyo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Tahap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I) di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Kab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ID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Nias</a:t>
                      </a:r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Barat</a:t>
                      </a:r>
                    </a:p>
                  </a:txBody>
                  <a:tcPr marL="5692" marR="5692" marT="56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m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25.000.000.000 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Nias Barat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446870"/>
                  </a:ext>
                </a:extLst>
              </a:tr>
              <a:tr h="412827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900" b="0" i="0" u="none" strike="noStrike" cap="non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13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9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Pembangunan </a:t>
                      </a:r>
                      <a:r>
                        <a:rPr lang="en-ID" sz="9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jembatan</a:t>
                      </a:r>
                      <a:r>
                        <a:rPr lang="en-ID" sz="9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ID" sz="9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Idano</a:t>
                      </a:r>
                      <a:r>
                        <a:rPr lang="en-ID" sz="9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ID" sz="9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Mbobo</a:t>
                      </a:r>
                      <a:r>
                        <a:rPr lang="en-ID" sz="9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ID" sz="9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Sebua</a:t>
                      </a:r>
                      <a:r>
                        <a:rPr lang="en-ID" sz="9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 di </a:t>
                      </a:r>
                      <a:r>
                        <a:rPr lang="en-ID" sz="9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Kab</a:t>
                      </a:r>
                      <a:r>
                        <a:rPr lang="en-ID" sz="9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. </a:t>
                      </a:r>
                      <a:r>
                        <a:rPr lang="en-ID" sz="9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Nias</a:t>
                      </a:r>
                      <a:r>
                        <a:rPr lang="en-ID" sz="9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 Barat</a:t>
                      </a:r>
                    </a:p>
                  </a:txBody>
                  <a:tcPr marL="5692" marR="5692" marT="56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m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3.000.000.000 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Nias</a:t>
                      </a:r>
                      <a:r>
                        <a:rPr lang="en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Barat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23153"/>
                  </a:ext>
                </a:extLst>
              </a:tr>
              <a:tr h="323381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9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PAGU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256.600.000.000 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D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D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27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4255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976EB91-4AB3-4778-8171-8C4BC8FC0F91}"/>
              </a:ext>
            </a:extLst>
          </p:cNvPr>
          <p:cNvSpPr/>
          <p:nvPr/>
        </p:nvSpPr>
        <p:spPr>
          <a:xfrm>
            <a:off x="102417" y="1028031"/>
            <a:ext cx="12396737" cy="400108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91437" tIns="45719" rIns="91437" bIns="45719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2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PERCEPATAN</a:t>
            </a:r>
            <a:r>
              <a:rPr kumimoji="0" lang="en-ID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ID" sz="2000" b="1" dirty="0">
                <a:solidFill>
                  <a:schemeClr val="tx1"/>
                </a:solidFill>
                <a:latin typeface="Calibri"/>
              </a:rPr>
              <a:t>PEMBANGUNAN INFRASTRUKTUR DI KEPULAUAN NIAS</a:t>
            </a:r>
            <a:endParaRPr kumimoji="0" lang="en-ID" sz="20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0987" y="1521792"/>
            <a:ext cx="26670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ID" sz="1300" b="1" dirty="0">
                <a:solidFill>
                  <a:prstClr val="black"/>
                </a:solidFill>
                <a:latin typeface="Bahnschrift" pitchFamily="34" charset="0"/>
              </a:rPr>
              <a:t>GAMBAR KEGIATAN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76EB91-4AB3-4778-8171-8C4BC8FC0F91}"/>
              </a:ext>
            </a:extLst>
          </p:cNvPr>
          <p:cNvSpPr/>
          <p:nvPr/>
        </p:nvSpPr>
        <p:spPr>
          <a:xfrm>
            <a:off x="102418" y="0"/>
            <a:ext cx="12396737" cy="1015661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37" tIns="45719" rIns="91437" bIns="45719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itchFamily="34" charset="0"/>
                <a:ea typeface="+mn-ea"/>
                <a:cs typeface="Arial" pitchFamily="34" charset="0"/>
              </a:rPr>
              <a:t>KEGIATAN DUKUNGAN PERCEPATAN PEMBANGUNAN DAERAH TERTINGGAL OPD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itchFamily="34" charset="0"/>
                <a:ea typeface="+mn-ea"/>
                <a:cs typeface="Arial" pitchFamily="34" charset="0"/>
              </a:rPr>
              <a:t>PROVINSI SUMATERA UTARA TAHUN 2022/RENCANA 2023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ID" sz="2000" b="1" dirty="0">
                <a:solidFill>
                  <a:prstClr val="white"/>
                </a:solidFill>
                <a:latin typeface="Bahnschrift" pitchFamily="34" charset="0"/>
                <a:cs typeface="Arial" pitchFamily="34" charset="0"/>
              </a:rPr>
              <a:t>(ILUSTRASI)</a:t>
            </a:r>
            <a:endParaRPr kumimoji="0" lang="en-ID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hnschrift" pitchFamily="34" charset="0"/>
              <a:ea typeface="+mn-ea"/>
              <a:cs typeface="Arial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7D5509-E294-4CD6-B5A5-3192D4D485BC}"/>
              </a:ext>
            </a:extLst>
          </p:cNvPr>
          <p:cNvSpPr txBox="1"/>
          <p:nvPr/>
        </p:nvSpPr>
        <p:spPr>
          <a:xfrm>
            <a:off x="433387" y="3719281"/>
            <a:ext cx="9538493" cy="2877709"/>
          </a:xfrm>
          <a:prstGeom prst="rect">
            <a:avLst/>
          </a:prstGeom>
          <a:noFill/>
        </p:spPr>
        <p:txBody>
          <a:bodyPr wrap="square" lIns="91437" tIns="45719" rIns="91437" bIns="45719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" pitchFamily="34" charset="0"/>
                <a:ea typeface="+mn-ea"/>
                <a:cs typeface="Arial" pitchFamily="34" charset="0"/>
              </a:rPr>
              <a:t>BACKGROUND DAN PENJELASAN KEGIATAN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ID" sz="1200" dirty="0" err="1">
                <a:solidFill>
                  <a:prstClr val="black"/>
                </a:solidFill>
                <a:latin typeface="+mn-lt"/>
              </a:rPr>
              <a:t>Berdasarkan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Peraturan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Presiden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No 63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Tahun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2020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Pulau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Nias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ditetapkan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sebagai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daerah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tertinggal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dan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sesuai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Instruksi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Presiden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(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Inpres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)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nomor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4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Tahun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2022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tentang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Percepatan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Penghapusan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Kemiskinan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Ekstrem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,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Pemerintah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telah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memprogramkan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pembangunan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jalan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,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penyediaan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air,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rehabilitasi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sekolah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,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perumahan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, dan juga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Bantuan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Stimulan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Perumahan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Swadaya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(BSPS) di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Pulau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Nias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ID" sz="1200" dirty="0">
                <a:solidFill>
                  <a:prstClr val="black"/>
                </a:solidFill>
                <a:latin typeface="+mn-lt"/>
              </a:rPr>
              <a:t> </a:t>
            </a:r>
            <a:br>
              <a:rPr lang="en-ID" sz="1400" dirty="0">
                <a:latin typeface="+mj-lt"/>
              </a:rPr>
            </a:br>
            <a:r>
              <a:rPr lang="en-ID" sz="1200" b="1" dirty="0">
                <a:solidFill>
                  <a:prstClr val="black"/>
                </a:solidFill>
                <a:latin typeface="+mn-lt"/>
              </a:rPr>
              <a:t>BENTUK KEGIATAN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ID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Pembangunan </a:t>
            </a:r>
            <a:r>
              <a:rPr kumimoji="0" lang="en-ID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Jembatan</a:t>
            </a:r>
            <a:endParaRPr kumimoji="0" lang="en-ID" sz="12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ID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Pembangunan </a:t>
            </a:r>
            <a:r>
              <a:rPr kumimoji="0" lang="en-ID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rumah</a:t>
            </a:r>
            <a:r>
              <a:rPr kumimoji="0" lang="en-ID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</a:t>
            </a:r>
            <a:r>
              <a:rPr kumimoji="0" lang="en-ID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khusus</a:t>
            </a:r>
            <a:r>
              <a:rPr kumimoji="0" lang="en-ID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di </a:t>
            </a:r>
            <a:r>
              <a:rPr kumimoji="0" lang="en-ID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Nias</a:t>
            </a:r>
            <a:r>
              <a:rPr kumimoji="0" lang="en-ID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Utara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ID" sz="1200" dirty="0">
                <a:solidFill>
                  <a:prstClr val="black"/>
                </a:solidFill>
                <a:latin typeface="+mn-lt"/>
              </a:rPr>
              <a:t>Pembangunan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sekolah</a:t>
            </a:r>
            <a:endParaRPr kumimoji="0" lang="en-ID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ID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Peningkatan</a:t>
            </a:r>
            <a:r>
              <a:rPr kumimoji="0" lang="en-ID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</a:t>
            </a:r>
            <a:r>
              <a:rPr kumimoji="0" lang="en-ID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struktur</a:t>
            </a:r>
            <a:r>
              <a:rPr kumimoji="0" lang="en-ID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</a:t>
            </a:r>
            <a:r>
              <a:rPr kumimoji="0" lang="en-ID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jalan</a:t>
            </a:r>
            <a:r>
              <a:rPr kumimoji="0" lang="en-ID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L</a:t>
            </a:r>
            <a:r>
              <a:rPr kumimoji="0" lang="en-ID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aehuwa-Ombolata-Tumula-Faekhuna’a</a:t>
            </a:r>
            <a:endParaRPr kumimoji="0" lang="en-ID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ID" sz="1200" dirty="0">
              <a:solidFill>
                <a:prstClr val="black"/>
              </a:solidFill>
              <a:latin typeface="+mn-lt"/>
            </a:endParaRPr>
          </a:p>
          <a:p>
            <a:pPr marR="0" lvl="0" defTabSz="914400" eaLnBrk="1" latinLnBrk="0" hangingPunct="1">
              <a:lnSpc>
                <a:spcPct val="100000"/>
              </a:lnSpc>
              <a:buClrTx/>
              <a:buSzTx/>
              <a:tabLst/>
              <a:defRPr/>
            </a:pPr>
            <a:r>
              <a:rPr lang="en-ID" sz="1200" b="1" dirty="0">
                <a:solidFill>
                  <a:prstClr val="black"/>
                </a:solidFill>
                <a:latin typeface="+mn-lt"/>
              </a:rPr>
              <a:t>MANFAAT YANG DIPEROLEH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ID" sz="1200" dirty="0">
                <a:solidFill>
                  <a:prstClr val="black"/>
                </a:solidFill>
                <a:latin typeface="+mn-lt"/>
              </a:rPr>
              <a:t>Pembangunan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infrastruktur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jalan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dimaksudkan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untuk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membangun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konektivitas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antarwilayah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di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Pulau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Nias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sehingga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diharapkan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dapat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meningkatkan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pertumbuhan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ekonomi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di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Pulau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Nias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,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sehingga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komoditas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daerah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seperti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kelapa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dan ikan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dapat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bersaing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di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pasaran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.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Selain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itu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,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pembangunan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jalan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juga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akan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berdampak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pada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pariwisata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di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Pulau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 </a:t>
            </a:r>
            <a:r>
              <a:rPr lang="en-ID" sz="1200" dirty="0" err="1">
                <a:solidFill>
                  <a:prstClr val="black"/>
                </a:solidFill>
                <a:latin typeface="+mn-lt"/>
              </a:rPr>
              <a:t>Nias</a:t>
            </a:r>
            <a:r>
              <a:rPr lang="en-ID" sz="1200" dirty="0">
                <a:solidFill>
                  <a:prstClr val="black"/>
                </a:solidFill>
                <a:latin typeface="+mn-lt"/>
              </a:rPr>
              <a:t>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050388-7C04-41C8-AB8A-C467227D427E}"/>
              </a:ext>
            </a:extLst>
          </p:cNvPr>
          <p:cNvSpPr/>
          <p:nvPr/>
        </p:nvSpPr>
        <p:spPr>
          <a:xfrm>
            <a:off x="10034588" y="4381387"/>
            <a:ext cx="2133600" cy="8925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37" tIns="45719" rIns="91437" bIns="45719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Lokasi</a:t>
            </a:r>
            <a:r>
              <a:rPr kumimoji="0" lang="en-ID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Nias</a:t>
            </a:r>
            <a:r>
              <a:rPr kumimoji="0" lang="en-ID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, </a:t>
            </a:r>
            <a:r>
              <a:rPr kumimoji="0" lang="en-ID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Nias</a:t>
            </a:r>
            <a:r>
              <a:rPr kumimoji="0" lang="en-ID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 Selatan, </a:t>
            </a:r>
            <a:r>
              <a:rPr kumimoji="0" lang="en-ID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Nias</a:t>
            </a:r>
            <a:r>
              <a:rPr kumimoji="0" lang="en-ID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 Utara, </a:t>
            </a:r>
            <a:r>
              <a:rPr kumimoji="0" lang="en-ID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Nias</a:t>
            </a:r>
            <a:r>
              <a:rPr kumimoji="0" lang="en-ID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 Barat</a:t>
            </a:r>
          </a:p>
        </p:txBody>
      </p:sp>
      <p:pic>
        <p:nvPicPr>
          <p:cNvPr id="1026" name="Picture 2" descr="Salah satu bentuk pembangunan infrastruktur di Pulau Nias.">
            <a:extLst>
              <a:ext uri="{FF2B5EF4-FFF2-40B4-BE49-F238E27FC236}">
                <a16:creationId xmlns:a16="http://schemas.microsoft.com/office/drawing/2014/main" id="{6912EB84-050F-E9BE-068C-374EC53C8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391" y="1840330"/>
            <a:ext cx="2554166" cy="172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Salah satu bentuk pembangunan infrastruktur di Pulau Nias.">
            <a:extLst>
              <a:ext uri="{FF2B5EF4-FFF2-40B4-BE49-F238E27FC236}">
                <a16:creationId xmlns:a16="http://schemas.microsoft.com/office/drawing/2014/main" id="{86C9FDA8-BA9D-996F-1BE8-4B2F2608EF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426" y="1804333"/>
            <a:ext cx="2633195" cy="172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Jokowi Kebut Jalan di Pulau Nias: Rampung Tahun Depan!">
            <a:extLst>
              <a:ext uri="{FF2B5EF4-FFF2-40B4-BE49-F238E27FC236}">
                <a16:creationId xmlns:a16="http://schemas.microsoft.com/office/drawing/2014/main" id="{D3012682-481E-7AFE-86EF-F924D83F8D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398" y="1800109"/>
            <a:ext cx="2514600" cy="172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Salah satu bentuk pembangunan infrastruktur di Pulau Nias.">
            <a:extLst>
              <a:ext uri="{FF2B5EF4-FFF2-40B4-BE49-F238E27FC236}">
                <a16:creationId xmlns:a16="http://schemas.microsoft.com/office/drawing/2014/main" id="{615BEACE-56DE-F149-4F91-B0881A5DDB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4352" y="1801661"/>
            <a:ext cx="2675908" cy="172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225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53E58-6657-4F84-AB71-071034668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5987" y="2550888"/>
            <a:ext cx="8675016" cy="841904"/>
          </a:xfrm>
        </p:spPr>
        <p:txBody>
          <a:bodyPr/>
          <a:lstStyle/>
          <a:p>
            <a:r>
              <a:rPr lang="en-US" sz="3200" dirty="0" err="1"/>
              <a:t>Penutup</a:t>
            </a:r>
            <a:r>
              <a:rPr lang="en-US" sz="3200" dirty="0"/>
              <a:t> </a:t>
            </a:r>
            <a:r>
              <a:rPr lang="en-US" sz="3200" dirty="0" err="1"/>
              <a:t>diisi</a:t>
            </a:r>
            <a:r>
              <a:rPr lang="en-US" sz="3200" dirty="0"/>
              <a:t> oleh OPD (</a:t>
            </a:r>
            <a:r>
              <a:rPr lang="en-US" sz="3200" dirty="0" err="1"/>
              <a:t>menyesuaikan</a:t>
            </a:r>
            <a:r>
              <a:rPr lang="en-US" sz="3200" dirty="0"/>
              <a:t>)</a:t>
            </a:r>
            <a:endParaRPr lang="en-ID" sz="3200" dirty="0"/>
          </a:p>
        </p:txBody>
      </p:sp>
    </p:spTree>
    <p:extLst>
      <p:ext uri="{BB962C8B-B14F-4D97-AF65-F5344CB8AC3E}">
        <p14:creationId xmlns:p14="http://schemas.microsoft.com/office/powerpoint/2010/main" val="2223684631"/>
      </p:ext>
    </p:extLst>
  </p:cSld>
  <p:clrMapOvr>
    <a:masterClrMapping/>
  </p:clrMapOvr>
</p:sld>
</file>

<file path=ppt/theme/theme1.xml><?xml version="1.0" encoding="utf-8"?>
<a:theme xmlns:a="http://schemas.openxmlformats.org/drawingml/2006/main" name="Hospital Resident Practice Medical Center by Slidesgo">
  <a:themeElements>
    <a:clrScheme name="Simple Light">
      <a:dk1>
        <a:srgbClr val="141414"/>
      </a:dk1>
      <a:lt1>
        <a:srgbClr val="194163"/>
      </a:lt1>
      <a:dk2>
        <a:srgbClr val="7C7C7C"/>
      </a:dk2>
      <a:lt2>
        <a:srgbClr val="D8D8D8"/>
      </a:lt2>
      <a:accent1>
        <a:srgbClr val="FDFDFD"/>
      </a:accent1>
      <a:accent2>
        <a:srgbClr val="93C6B6"/>
      </a:accent2>
      <a:accent3>
        <a:srgbClr val="F97575"/>
      </a:accent3>
      <a:accent4>
        <a:srgbClr val="95B2E8"/>
      </a:accent4>
      <a:accent5>
        <a:srgbClr val="EF966F"/>
      </a:accent5>
      <a:accent6>
        <a:srgbClr val="E7F5F7"/>
      </a:accent6>
      <a:hlink>
        <a:srgbClr val="19416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11498</TotalTime>
  <Words>895</Words>
  <Application>Microsoft Office PowerPoint</Application>
  <PresentationFormat>Custom</PresentationFormat>
  <Paragraphs>299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Bahnschrift</vt:lpstr>
      <vt:lpstr>Bodoni MT</vt:lpstr>
      <vt:lpstr>Bookman Old Style</vt:lpstr>
      <vt:lpstr>Calibri</vt:lpstr>
      <vt:lpstr>Roboto</vt:lpstr>
      <vt:lpstr>Roboto Slab</vt:lpstr>
      <vt:lpstr>Sitka Display</vt:lpstr>
      <vt:lpstr>Times New Roman</vt:lpstr>
      <vt:lpstr>Hospital Resident Practice Medical Center by Slidesgo</vt:lpstr>
      <vt:lpstr>PowerPoint Presentation</vt:lpstr>
      <vt:lpstr>Paparan umum diisi oleh OPD (menyesuaikan)</vt:lpstr>
      <vt:lpstr>PowerPoint Presentation</vt:lpstr>
      <vt:lpstr>PowerPoint Presentation</vt:lpstr>
      <vt:lpstr>PowerPoint Presentation</vt:lpstr>
      <vt:lpstr>PowerPoint Presentation</vt:lpstr>
      <vt:lpstr>Penutup diisi oleh OPD (menyesuaikan)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Pavillion</dc:creator>
  <cp:lastModifiedBy>USer</cp:lastModifiedBy>
  <cp:revision>1104</cp:revision>
  <cp:lastPrinted>2022-08-25T07:54:43Z</cp:lastPrinted>
  <dcterms:created xsi:type="dcterms:W3CDTF">2012-12-13T04:09:01Z</dcterms:created>
  <dcterms:modified xsi:type="dcterms:W3CDTF">2022-09-28T04:29:20Z</dcterms:modified>
</cp:coreProperties>
</file>